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8" r:id="rId1"/>
    <p:sldMasterId id="2147483669" r:id="rId2"/>
  </p:sldMasterIdLst>
  <p:notesMasterIdLst>
    <p:notesMasterId r:id="rId36"/>
  </p:notesMasterIdLst>
  <p:sldIdLst>
    <p:sldId id="256" r:id="rId3"/>
    <p:sldId id="257" r:id="rId4"/>
    <p:sldId id="258" r:id="rId5"/>
    <p:sldId id="287" r:id="rId6"/>
    <p:sldId id="286" r:id="rId7"/>
    <p:sldId id="290" r:id="rId8"/>
    <p:sldId id="291"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4" r:id="rId24"/>
    <p:sldId id="275" r:id="rId25"/>
    <p:sldId id="276" r:id="rId26"/>
    <p:sldId id="277" r:id="rId27"/>
    <p:sldId id="278" r:id="rId28"/>
    <p:sldId id="279" r:id="rId29"/>
    <p:sldId id="280" r:id="rId30"/>
    <p:sldId id="281" r:id="rId31"/>
    <p:sldId id="282" r:id="rId32"/>
    <p:sldId id="283" r:id="rId33"/>
    <p:sldId id="284" r:id="rId34"/>
    <p:sldId id="292" r:id="rId35"/>
  </p:sldIdLst>
  <p:sldSz cx="9144000" cy="5143500" type="screen16x9"/>
  <p:notesSz cx="6858000" cy="9144000"/>
  <p:embeddedFontLst>
    <p:embeddedFont>
      <p:font typeface="Avenir" panose="02000503020000020003" pitchFamily="2" charset="0"/>
      <p:regular r:id="rId37"/>
      <p:italic r:id="rId38"/>
    </p:embeddedFont>
    <p:embeddedFont>
      <p:font typeface="Raleway" panose="020B0503030101060003" pitchFamily="34" charset="77"/>
      <p:regular r:id="rId39"/>
      <p:bold r:id="rId40"/>
      <p:italic r:id="rId41"/>
      <p:boldItalic r:id="rId42"/>
    </p:embeddedFont>
    <p:embeddedFont>
      <p:font typeface="Raleway ExtraBold" panose="020B0803030101060003" pitchFamily="34" charset="77"/>
      <p:bold r:id="rId43"/>
      <p:italic r:id="rId44"/>
      <p:boldItalic r:id="rId45"/>
    </p:embeddedFont>
    <p:embeddedFont>
      <p:font typeface="Raleway Light" panose="020B0503030101060003" pitchFamily="34" charset="77"/>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31"/>
    <p:restoredTop sz="82194"/>
  </p:normalViewPr>
  <p:slideViewPr>
    <p:cSldViewPr snapToGrid="0" snapToObjects="1">
      <p:cViewPr varScale="1">
        <p:scale>
          <a:sx n="102" d="100"/>
          <a:sy n="102" d="100"/>
        </p:scale>
        <p:origin x="176" y="4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3.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8.fntdata"/><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8.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49"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467b6d85a0_1_3: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467b6d85a0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Sanura</a:t>
            </a:r>
            <a:endParaRPr/>
          </a:p>
          <a:p>
            <a:pPr marL="0" lvl="0" indent="0" algn="l" rtl="0">
              <a:spcBef>
                <a:spcPts val="0"/>
              </a:spcBef>
              <a:spcAft>
                <a:spcPts val="0"/>
              </a:spcAft>
              <a:buNone/>
            </a:pPr>
            <a:r>
              <a:rPr lang="en"/>
              <a:t>a. Title your pitch as the opportunity rather than just the title of the project</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54bfea4ba8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54bfea4ba8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rPr>
              <a:t>Jailene</a:t>
            </a:r>
            <a:endParaRPr dirty="0">
              <a:solidFill>
                <a:schemeClr val="dk1"/>
              </a:solidFill>
            </a:endParaRPr>
          </a:p>
          <a:p>
            <a:pPr marL="0" lvl="0" indent="0" algn="l" rtl="0">
              <a:spcBef>
                <a:spcPts val="600"/>
              </a:spcBef>
              <a:spcAft>
                <a:spcPts val="0"/>
              </a:spcAft>
              <a:buClr>
                <a:schemeClr val="dk1"/>
              </a:buClr>
              <a:buSzPts val="1100"/>
              <a:buFont typeface="Arial"/>
              <a:buNone/>
            </a:pPr>
            <a:r>
              <a:rPr lang="en" sz="1200" dirty="0">
                <a:solidFill>
                  <a:schemeClr val="dk2"/>
                </a:solidFill>
                <a:latin typeface="Times New Roman"/>
                <a:ea typeface="Times New Roman"/>
                <a:cs typeface="Times New Roman"/>
                <a:sym typeface="Times New Roman"/>
              </a:rPr>
              <a:t>our main problem statement that we decided to tackle is how might we build positive student-teacher connections? When doing research on social-emotional learning, we found this a study by Gallagher, an educational psychologist, and he mentions how  </a:t>
            </a:r>
            <a:endParaRPr sz="1200" dirty="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521380ed22_1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521380ed22_1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Jailene</a:t>
            </a:r>
            <a:endParaRPr dirty="0"/>
          </a:p>
          <a:p>
            <a:pPr marL="0" lvl="0" indent="0" algn="l" rtl="0">
              <a:spcBef>
                <a:spcPts val="0"/>
              </a:spcBef>
              <a:spcAft>
                <a:spcPts val="0"/>
              </a:spcAft>
              <a:buNone/>
            </a:pPr>
            <a:r>
              <a:rPr lang="en" dirty="0"/>
              <a:t>The most common form of “checking in” is through verbal communication- this takes time and energy, and requires 1-on-1 attention.</a:t>
            </a:r>
            <a:endParaRPr dirty="0"/>
          </a:p>
          <a:p>
            <a:pPr marL="0" lvl="0" indent="0" algn="l" rtl="0">
              <a:spcBef>
                <a:spcPts val="0"/>
              </a:spcBef>
              <a:spcAft>
                <a:spcPts val="0"/>
              </a:spcAft>
              <a:buNone/>
            </a:pPr>
            <a:r>
              <a:rPr lang="en" dirty="0"/>
              <a:t>There are no other common “check-in” tools other than Google Forms and Poll Everywhere. But still with this, teachers would have to take out the time to create the forms themselves. TellUs does all the hard work for them! All they have to do is submit and go.</a:t>
            </a:r>
            <a:endParaRPr dirty="0"/>
          </a:p>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521380ed22_1_4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521380ed22_1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Sanura</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521380ed22_1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521380ed22_1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Sanura</a:t>
            </a:r>
            <a:endParaRPr dirty="0"/>
          </a:p>
          <a:p>
            <a:pPr marL="0" lvl="0" indent="0" algn="l" rtl="0">
              <a:spcBef>
                <a:spcPts val="0"/>
              </a:spcBef>
              <a:spcAft>
                <a:spcPts val="0"/>
              </a:spcAft>
              <a:buNone/>
            </a:pPr>
            <a:r>
              <a:rPr lang="en-US" dirty="0"/>
              <a:t>Now we'll show you our solution to this problem.</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521380ed22_1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521380ed22_1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Sanura</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t>As you saw on the video, TellUs allows teachers to connect and engage with their students by both parties checking in their feelings, teachers viewing the class  submissions, and receiving alerts about student who might need more attention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521380ed22_1_10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521380ed22_1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521380ed22_1_13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521380ed22_1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Jailene</a:t>
            </a:r>
            <a:endParaRPr/>
          </a:p>
          <a:p>
            <a:pPr marL="0" lvl="0" indent="0" algn="l" rtl="0">
              <a:spcBef>
                <a:spcPts val="0"/>
              </a:spcBef>
              <a:spcAft>
                <a:spcPts val="0"/>
              </a:spcAft>
              <a:buNone/>
            </a:pPr>
            <a:r>
              <a:rPr lang="en"/>
              <a:t>When first coming up with a solution to our problem, we wanted to make the check-in activity fun for students, so we decided to use emojis for them to use to submit how they are feeling. We also wanted to provide the teacher with a data synthesis of how their students are feeling in a separate page interface.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521380ed22_1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521380ed22_1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Jailene</a:t>
            </a:r>
            <a:endParaRPr dirty="0">
              <a:solidFill>
                <a:schemeClr val="dk1"/>
              </a:solidFill>
            </a:endParaRPr>
          </a:p>
          <a:p>
            <a:pPr marL="0" lvl="0" indent="0" algn="l" rtl="0">
              <a:spcBef>
                <a:spcPts val="0"/>
              </a:spcBef>
              <a:spcAft>
                <a:spcPts val="0"/>
              </a:spcAft>
              <a:buNone/>
            </a:pPr>
            <a:r>
              <a:rPr lang="en" dirty="0"/>
              <a:t>A change from out storyboard is that we decided to include the teacher’s response before a student submits their response so that the student feels prompted to be open about their feelings</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54bfea4ba8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54bfea4ba8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Jailene</a:t>
            </a:r>
            <a:endParaRPr dirty="0">
              <a:solidFill>
                <a:schemeClr val="dk1"/>
              </a:solidFill>
            </a:endParaRPr>
          </a:p>
          <a:p>
            <a:pPr marL="0" lvl="0" indent="0" algn="l" rtl="0">
              <a:spcBef>
                <a:spcPts val="0"/>
              </a:spcBef>
              <a:spcAft>
                <a:spcPts val="0"/>
              </a:spcAft>
              <a:buNone/>
            </a:pPr>
            <a:r>
              <a:rPr lang="en" dirty="0"/>
              <a:t>Major changes from our storyboard: </a:t>
            </a:r>
            <a:endParaRPr dirty="0"/>
          </a:p>
          <a:p>
            <a:pPr marL="0" lvl="0" indent="0" algn="l" rtl="0">
              <a:spcBef>
                <a:spcPts val="0"/>
              </a:spcBef>
              <a:spcAft>
                <a:spcPts val="0"/>
              </a:spcAft>
              <a:buNone/>
            </a:pPr>
            <a:r>
              <a:rPr lang="en" dirty="0"/>
              <a:t>-adding a pie graph for the data synthesis</a:t>
            </a:r>
            <a:endParaRPr dirty="0"/>
          </a:p>
          <a:p>
            <a:pPr marL="0" lvl="0" indent="0" algn="l" rtl="0">
              <a:spcBef>
                <a:spcPts val="0"/>
              </a:spcBef>
              <a:spcAft>
                <a:spcPts val="0"/>
              </a:spcAft>
              <a:buNone/>
            </a:pPr>
            <a:r>
              <a:rPr lang="en" dirty="0"/>
              <a:t>-creating a separate interface to view a detailed report of the class in which each student has a profile where the teacher can view their response history</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521380ed22_1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521380ed22_1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Jailene</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After testing our low-fi prototype, we received feedback to include the teacher response after the student submits so that it doesn’t influence their own response.</a:t>
            </a:r>
            <a:endParaRPr dirty="0">
              <a:solidFill>
                <a:schemeClr val="dk1"/>
              </a:solidFill>
            </a:endParaRPr>
          </a:p>
          <a:p>
            <a:pPr marL="0" lvl="0" indent="0" algn="l" rtl="0">
              <a:spcBef>
                <a:spcPts val="0"/>
              </a:spcBef>
              <a:spcAft>
                <a:spcPts val="0"/>
              </a:spcAft>
              <a:buNone/>
            </a:pPr>
            <a:endParaRPr lang="en" dirty="0"/>
          </a:p>
          <a:p>
            <a:pPr marL="0" lvl="0" indent="0" algn="l" rtl="0">
              <a:spcBef>
                <a:spcPts val="0"/>
              </a:spcBef>
              <a:spcAft>
                <a:spcPts val="0"/>
              </a:spcAft>
              <a:buNone/>
            </a:pPr>
            <a:endParaRPr lang="en" dirty="0"/>
          </a:p>
          <a:p>
            <a:pPr marL="0" lvl="0" indent="0" algn="l" rtl="0">
              <a:spcBef>
                <a:spcPts val="0"/>
              </a:spcBef>
              <a:spcAft>
                <a:spcPts val="0"/>
              </a:spcAft>
              <a:buNone/>
            </a:pPr>
            <a:endParaRPr lang="en" dirty="0"/>
          </a:p>
          <a:p>
            <a:pPr marL="0" lvl="0" indent="0" algn="l" rtl="0">
              <a:spcBef>
                <a:spcPts val="0"/>
              </a:spcBef>
              <a:spcAft>
                <a:spcPts val="0"/>
              </a:spcAft>
              <a:buNone/>
            </a:pPr>
            <a:endParaRPr lang="en" dirty="0"/>
          </a:p>
          <a:p>
            <a:pPr marL="0" lvl="0" indent="0" algn="l" rtl="0">
              <a:spcBef>
                <a:spcPts val="0"/>
              </a:spcBef>
              <a:spcAft>
                <a:spcPts val="0"/>
              </a:spcAft>
              <a:buNone/>
            </a:pPr>
            <a:endParaRPr lang="en" dirty="0"/>
          </a:p>
          <a:p>
            <a:pPr marL="0" lvl="0" indent="0" algn="l" rtl="0">
              <a:spcBef>
                <a:spcPts val="0"/>
              </a:spcBef>
              <a:spcAft>
                <a:spcPts val="0"/>
              </a:spcAft>
              <a:buNone/>
            </a:pPr>
            <a:r>
              <a:rPr lang="en" dirty="0"/>
              <a:t>So, we used </a:t>
            </a:r>
            <a:r>
              <a:rPr lang="en" dirty="0" err="1"/>
              <a:t>Figma</a:t>
            </a:r>
            <a:r>
              <a:rPr lang="en" dirty="0"/>
              <a:t> to make a medium-fi prototype that focuses solely on interface, and not on functionality.</a:t>
            </a:r>
            <a:endParaRPr dirty="0"/>
          </a:p>
          <a:p>
            <a:pPr marL="0" lvl="0" indent="0" algn="l" rtl="0">
              <a:spcBef>
                <a:spcPts val="0"/>
              </a:spcBef>
              <a:spcAft>
                <a:spcPts val="0"/>
              </a:spcAft>
              <a:buNone/>
            </a:pPr>
            <a:r>
              <a:rPr lang="en" dirty="0"/>
              <a:t>You’ll see here that after deciding to incorporate a messaging system, we added a dashboard to the student interface, which previously only appeared on the teacher-side interface.</a:t>
            </a:r>
            <a:endParaRPr dirty="0"/>
          </a:p>
          <a:p>
            <a:pPr marL="0" lvl="0" indent="0" algn="l" rtl="0">
              <a:spcBef>
                <a:spcPts val="0"/>
              </a:spcBef>
              <a:spcAft>
                <a:spcPts val="0"/>
              </a:spcAft>
              <a:buNone/>
            </a:pPr>
            <a:r>
              <a:rPr lang="en" dirty="0"/>
              <a:t>For students to message their teachers, they can select “Chat More” here after submit how they are feeling to send a message to their teacher.</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521380ed22_0_6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521380ed22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Sanura</a:t>
            </a:r>
            <a:endParaRPr/>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54bfea4ba8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54bfea4ba8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rPr>
              <a:t>Jailene</a:t>
            </a:r>
            <a:endParaRPr dirty="0">
              <a:solidFill>
                <a:schemeClr val="dk1"/>
              </a:solidFill>
            </a:endParaRPr>
          </a:p>
          <a:p>
            <a:pPr marL="0" lvl="0" indent="0" algn="l" rtl="0">
              <a:spcBef>
                <a:spcPts val="0"/>
              </a:spcBef>
              <a:spcAft>
                <a:spcPts val="0"/>
              </a:spcAft>
              <a:buNone/>
            </a:pPr>
            <a:r>
              <a:rPr lang="en" dirty="0">
                <a:solidFill>
                  <a:schemeClr val="dk1"/>
                </a:solidFill>
              </a:rPr>
              <a:t>After testing our low-fi prototype, teachers gave us feedback that they wanted more options to view the data so that it’s more customizable, so for our med-fi prototype, we provided the options to view data in a pie chart, histogram, and box plot. </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521380ed22_1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521380ed22_1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Sanura</a:t>
            </a:r>
            <a:endParaRPr dirty="0"/>
          </a:p>
          <a:p>
            <a:pPr marL="0" lvl="0" indent="0" algn="l" rtl="0">
              <a:spcBef>
                <a:spcPts val="0"/>
              </a:spcBef>
              <a:spcAft>
                <a:spcPts val="0"/>
              </a:spcAft>
              <a:buNone/>
            </a:pPr>
            <a:r>
              <a:rPr lang="en" dirty="0"/>
              <a:t>After peer evaluations on our med-fi prototype, our hi-fi prototype changed drastically:</a:t>
            </a:r>
            <a:endParaRPr dirty="0"/>
          </a:p>
          <a:p>
            <a:pPr marL="0" lvl="0" indent="0" algn="l" rtl="0">
              <a:spcBef>
                <a:spcPts val="0"/>
              </a:spcBef>
              <a:spcAft>
                <a:spcPts val="0"/>
              </a:spcAft>
              <a:buNone/>
            </a:pPr>
            <a:r>
              <a:rPr lang="en" dirty="0"/>
              <a:t>-color scheme</a:t>
            </a:r>
            <a:endParaRPr dirty="0"/>
          </a:p>
          <a:p>
            <a:pPr marL="0" lvl="0" indent="0" algn="l" rtl="0">
              <a:spcBef>
                <a:spcPts val="0"/>
              </a:spcBef>
              <a:spcAft>
                <a:spcPts val="0"/>
              </a:spcAft>
              <a:buNone/>
            </a:pPr>
            <a:r>
              <a:rPr lang="en" dirty="0"/>
              <a:t>-layout of classes/dashboard</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-added a top bar in certain pages to inform user of what interface they are in</a:t>
            </a:r>
          </a:p>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521380ed22_1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521380ed22_1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Sanura</a:t>
            </a:r>
            <a:endParaRPr dirty="0">
              <a:solidFill>
                <a:schemeClr val="dk1"/>
              </a:solidFill>
            </a:endParaRPr>
          </a:p>
          <a:p>
            <a:pPr marL="0" lvl="0" indent="0" algn="l" rtl="0">
              <a:spcBef>
                <a:spcPts val="0"/>
              </a:spcBef>
              <a:spcAft>
                <a:spcPts val="0"/>
              </a:spcAft>
              <a:buNone/>
            </a:pPr>
            <a:r>
              <a:rPr lang="en" dirty="0"/>
              <a:t>When we tested our initial hi-fi prototype this quarter in a classroom setting, the main feedback we received from students was regarding the emoji list:</a:t>
            </a:r>
            <a:endParaRPr dirty="0"/>
          </a:p>
          <a:p>
            <a:pPr marL="0" lvl="0" indent="0" algn="l" rtl="0">
              <a:spcBef>
                <a:spcPts val="0"/>
              </a:spcBef>
              <a:spcAft>
                <a:spcPts val="0"/>
              </a:spcAft>
              <a:buNone/>
            </a:pPr>
            <a:r>
              <a:rPr lang="en" dirty="0"/>
              <a:t>-they wanted the emojis to better represent their emotional/physical state such as the sleepy emoji</a:t>
            </a:r>
            <a:endParaRPr dirty="0"/>
          </a:p>
          <a:p>
            <a:pPr marL="0" lvl="0" indent="0" algn="l" rtl="0">
              <a:spcBef>
                <a:spcPts val="0"/>
              </a:spcBef>
              <a:spcAft>
                <a:spcPts val="0"/>
              </a:spcAft>
              <a:buNone/>
            </a:pPr>
            <a:r>
              <a:rPr lang="en" dirty="0"/>
              <a:t>- they also wanted less emojis </a:t>
            </a:r>
            <a:r>
              <a:rPr lang="en" dirty="0" err="1"/>
              <a:t>bc</a:t>
            </a:r>
            <a:r>
              <a:rPr lang="en" dirty="0"/>
              <a:t> it was too cluttered</a:t>
            </a:r>
            <a:endParaRPr dirty="0"/>
          </a:p>
          <a:p>
            <a:pPr marL="0" lvl="0" indent="0" algn="l" rtl="0">
              <a:spcBef>
                <a:spcPts val="0"/>
              </a:spcBef>
              <a:spcAft>
                <a:spcPts val="0"/>
              </a:spcAft>
              <a:buNone/>
            </a:pPr>
            <a:r>
              <a:rPr lang="en" dirty="0"/>
              <a:t>so to better view </a:t>
            </a:r>
            <a:r>
              <a:rPr lang="en" dirty="0" err="1"/>
              <a:t>tthis</a:t>
            </a:r>
            <a:r>
              <a:rPr lang="en" dirty="0"/>
              <a:t> list, we Decided to create an emoji slider, but when we ran our field usability test, it was not so intuitive</a:t>
            </a: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521380ed22_1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521380ed22_1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Sanura</a:t>
            </a:r>
            <a:endParaRPr dirty="0">
              <a:solidFill>
                <a:schemeClr val="dk1"/>
              </a:solidFill>
            </a:endParaRPr>
          </a:p>
          <a:p>
            <a:pPr marL="0" lvl="0" indent="0" algn="l" rtl="0">
              <a:spcBef>
                <a:spcPts val="0"/>
              </a:spcBef>
              <a:spcAft>
                <a:spcPts val="0"/>
              </a:spcAft>
              <a:buNone/>
            </a:pPr>
            <a:r>
              <a:rPr lang="en" dirty="0"/>
              <a:t>We changed many things over the course of this quarter, but we arrived at a cleaner design that is overall more friendly and intuitive.</a:t>
            </a: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521380ed22_1_10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521380ed22_1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Jailene</a:t>
            </a:r>
            <a:endParaRPr dirty="0"/>
          </a:p>
          <a:p>
            <a:pPr marL="0" lvl="0" indent="0" algn="l" rtl="0">
              <a:spcBef>
                <a:spcPts val="0"/>
              </a:spcBef>
              <a:spcAft>
                <a:spcPts val="0"/>
              </a:spcAft>
              <a:buNone/>
            </a:pPr>
            <a:r>
              <a:rPr lang="en" dirty="0"/>
              <a:t>Now we will go over our main tasks that users will experiences when they use TellUs</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54bfea4ba8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54bfea4ba8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Jailene</a:t>
            </a:r>
            <a:endParaRPr dirty="0">
              <a:solidFill>
                <a:schemeClr val="dk1"/>
              </a:solidFill>
            </a:endParaRPr>
          </a:p>
          <a:p>
            <a:pPr marL="0" lvl="0" indent="0" algn="l" rtl="0">
              <a:spcBef>
                <a:spcPts val="0"/>
              </a:spcBef>
              <a:spcAft>
                <a:spcPts val="0"/>
              </a:spcAft>
              <a:buNone/>
            </a:pPr>
            <a:r>
              <a:rPr lang="en" dirty="0"/>
              <a:t>Our main task, is for both students and teacher to submit how they are feeling before the lesson begins.</a:t>
            </a:r>
          </a:p>
          <a:p>
            <a:pPr marL="0" lvl="0" indent="0" algn="l" rtl="0">
              <a:spcBef>
                <a:spcPts val="0"/>
              </a:spcBef>
              <a:spcAft>
                <a:spcPts val="0"/>
              </a:spcAft>
              <a:buNone/>
            </a:pPr>
            <a:r>
              <a:rPr lang="en" dirty="0"/>
              <a:t>for a cleaner design, we decided to separate the screens for choosing the emoji and explaining their selection.</a:t>
            </a: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54bfea4ba8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54bfea4ba8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Jailene</a:t>
            </a:r>
            <a:endParaRPr dirty="0">
              <a:solidFill>
                <a:schemeClr val="dk1"/>
              </a:solidFill>
            </a:endParaRPr>
          </a:p>
          <a:p>
            <a:pPr marL="0" lvl="0" indent="0" algn="l" rtl="0">
              <a:spcBef>
                <a:spcPts val="0"/>
              </a:spcBef>
              <a:spcAft>
                <a:spcPts val="0"/>
              </a:spcAft>
              <a:buNone/>
            </a:pPr>
            <a:r>
              <a:rPr lang="en" dirty="0"/>
              <a:t>Our next task is for teachers to be able to quickly view the collective results of all their students’ </a:t>
            </a:r>
          </a:p>
          <a:p>
            <a:pPr marL="0" lvl="0" indent="0" algn="l" rtl="0">
              <a:spcBef>
                <a:spcPts val="0"/>
              </a:spcBef>
              <a:spcAft>
                <a:spcPts val="0"/>
              </a:spcAft>
              <a:buNone/>
            </a:pPr>
            <a:r>
              <a:rPr lang="en" dirty="0"/>
              <a:t>-once the teacher submits, they can access the interactive pie chart, which will show the breakdown of student submission by clicking a certain section of the chart to view which students submitted that emoji</a:t>
            </a: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54bfea4ba8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54bfea4ba8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Jailene</a:t>
            </a:r>
            <a:endParaRPr dirty="0">
              <a:solidFill>
                <a:schemeClr val="dk1"/>
              </a:solidFill>
            </a:endParaRPr>
          </a:p>
          <a:p>
            <a:pPr marL="0" lvl="0" indent="0" algn="l" rtl="0">
              <a:spcBef>
                <a:spcPts val="0"/>
              </a:spcBef>
              <a:spcAft>
                <a:spcPts val="0"/>
              </a:spcAft>
              <a:buNone/>
            </a:pPr>
            <a:r>
              <a:rPr lang="en" dirty="0"/>
              <a:t>For final task, teachers are able to reach out to students that are seen as “downward trending” based on a backend algorithm. “Downward trending” is described as a student having submitted “negative” emotions frequently over time.</a:t>
            </a:r>
            <a:endParaRPr dirty="0"/>
          </a:p>
          <a:p>
            <a:pPr marL="0" lvl="0" indent="0" algn="l" rtl="0">
              <a:spcBef>
                <a:spcPts val="0"/>
              </a:spcBef>
              <a:spcAft>
                <a:spcPts val="0"/>
              </a:spcAft>
              <a:buNone/>
            </a:pPr>
            <a:r>
              <a:rPr lang="en" dirty="0"/>
              <a:t>The teacher can opt to send a message to the student directly, and/or view their submission history.</a:t>
            </a: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521380ed22_1_11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521380ed22_1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Sanura</a:t>
            </a:r>
            <a:endParaRPr/>
          </a:p>
          <a:p>
            <a:pPr marL="0" lvl="0" indent="0" algn="l" rtl="0">
              <a:spcBef>
                <a:spcPts val="0"/>
              </a:spcBef>
              <a:spcAft>
                <a:spcPts val="0"/>
              </a:spcAft>
              <a:buNone/>
            </a:pPr>
            <a:r>
              <a:rPr lang="en"/>
              <a:t>Finally, we will discuss how we implemented our final prototype and our future plans</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521380ed22_1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521380ed22_1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Sanura</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521380ed22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521380ed22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Sanura</a:t>
            </a:r>
            <a:endParaRPr/>
          </a:p>
          <a:p>
            <a:pPr marL="0" lvl="0" indent="0" algn="l" rtl="0">
              <a:spcBef>
                <a:spcPts val="0"/>
              </a:spcBef>
              <a:spcAft>
                <a:spcPts val="0"/>
              </a:spcAft>
              <a:buNone/>
            </a:pPr>
            <a:r>
              <a:rPr lang="en"/>
              <a:t>(briefly tell us what you are going to tell us in the rest of the talk – tell a story!!)</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521380ed22_1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521380ed22_1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Sanura</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521380ed22_1_9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521380ed22_1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Sanura</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521380ed22_1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521380ed22_1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Sanura</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467b6d85a0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467b6d85a0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Sanura</a:t>
            </a:r>
            <a:endParaRPr/>
          </a:p>
          <a:p>
            <a:pPr marL="0" lvl="0" indent="0" algn="l" rtl="0">
              <a:spcBef>
                <a:spcPts val="0"/>
              </a:spcBef>
              <a:spcAft>
                <a:spcPts val="0"/>
              </a:spcAft>
              <a:buNone/>
            </a:pPr>
            <a:r>
              <a:rPr lang="en"/>
              <a:t>a. Title your pitch as the opportunity rather than just the title of the project</a:t>
            </a:r>
            <a:endParaRPr/>
          </a:p>
        </p:txBody>
      </p:sp>
    </p:spTree>
    <p:extLst>
      <p:ext uri="{BB962C8B-B14F-4D97-AF65-F5344CB8AC3E}">
        <p14:creationId xmlns:p14="http://schemas.microsoft.com/office/powerpoint/2010/main" val="581324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521380ed22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521380ed22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Sanura</a:t>
            </a:r>
            <a:endParaRPr/>
          </a:p>
          <a:p>
            <a:pPr marL="0" lvl="0" indent="0" algn="l" rtl="0">
              <a:spcBef>
                <a:spcPts val="0"/>
              </a:spcBef>
              <a:spcAft>
                <a:spcPts val="0"/>
              </a:spcAft>
              <a:buNone/>
            </a:pPr>
            <a:r>
              <a:rPr lang="en"/>
              <a:t>(briefly tell us what you are going to tell us in the rest of the talk – tell a story!!)</a:t>
            </a:r>
            <a:endParaRPr/>
          </a:p>
        </p:txBody>
      </p:sp>
    </p:spTree>
    <p:extLst>
      <p:ext uri="{BB962C8B-B14F-4D97-AF65-F5344CB8AC3E}">
        <p14:creationId xmlns:p14="http://schemas.microsoft.com/office/powerpoint/2010/main" val="31482842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521380ed22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521380ed22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Sanura</a:t>
            </a:r>
            <a:endParaRPr/>
          </a:p>
          <a:p>
            <a:pPr marL="0" lvl="0" indent="0" algn="l" rtl="0">
              <a:spcBef>
                <a:spcPts val="0"/>
              </a:spcBef>
              <a:spcAft>
                <a:spcPts val="0"/>
              </a:spcAft>
              <a:buNone/>
            </a:pPr>
            <a:r>
              <a:rPr lang="en"/>
              <a:t>(briefly tell us what you are going to tell us in the rest of the talk – tell a story!!)</a:t>
            </a:r>
            <a:endParaRPr/>
          </a:p>
        </p:txBody>
      </p:sp>
    </p:spTree>
    <p:extLst>
      <p:ext uri="{BB962C8B-B14F-4D97-AF65-F5344CB8AC3E}">
        <p14:creationId xmlns:p14="http://schemas.microsoft.com/office/powerpoint/2010/main" val="3214561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521380ed22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521380ed22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Sanura</a:t>
            </a:r>
            <a:endParaRPr/>
          </a:p>
          <a:p>
            <a:pPr marL="0" lvl="0" indent="0" algn="l" rtl="0">
              <a:spcBef>
                <a:spcPts val="0"/>
              </a:spcBef>
              <a:spcAft>
                <a:spcPts val="0"/>
              </a:spcAft>
              <a:buNone/>
            </a:pPr>
            <a:r>
              <a:rPr lang="en"/>
              <a:t>(briefly tell us what you are going to tell us in the rest of the talk – tell a story!!)</a:t>
            </a:r>
            <a:endParaRPr/>
          </a:p>
        </p:txBody>
      </p:sp>
    </p:spTree>
    <p:extLst>
      <p:ext uri="{BB962C8B-B14F-4D97-AF65-F5344CB8AC3E}">
        <p14:creationId xmlns:p14="http://schemas.microsoft.com/office/powerpoint/2010/main" val="755699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521380ed22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521380ed22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Sanura</a:t>
            </a:r>
            <a:endParaRPr/>
          </a:p>
          <a:p>
            <a:pPr marL="0" lvl="0" indent="0" algn="l" rtl="0">
              <a:spcBef>
                <a:spcPts val="0"/>
              </a:spcBef>
              <a:spcAft>
                <a:spcPts val="0"/>
              </a:spcAft>
              <a:buNone/>
            </a:pPr>
            <a:r>
              <a:rPr lang="en"/>
              <a:t>(briefly tell us what you are going to tell us in the rest of the talk – tell a story!!)</a:t>
            </a:r>
            <a:endParaRPr/>
          </a:p>
        </p:txBody>
      </p:sp>
    </p:spTree>
    <p:extLst>
      <p:ext uri="{BB962C8B-B14F-4D97-AF65-F5344CB8AC3E}">
        <p14:creationId xmlns:p14="http://schemas.microsoft.com/office/powerpoint/2010/main" val="3585654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521380ed22_1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521380ed22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Jailene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521380ed22_1_11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521380ed22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Jailene</a:t>
            </a:r>
            <a:endParaRPr/>
          </a:p>
          <a:p>
            <a:pPr marL="0" lvl="0" indent="0" algn="l" rtl="0">
              <a:spcBef>
                <a:spcPts val="0"/>
              </a:spcBef>
              <a:spcAft>
                <a:spcPts val="0"/>
              </a:spcAft>
              <a:buNone/>
            </a:pPr>
            <a:r>
              <a:rPr lang="en"/>
              <a:t>For needfinding, we went out and talked to as many educators and students as we possibly could. One thing was emphasized over and over again: The need for connection. In fact, these sentiments are even echoed in statements from teachers who went on strike in the LAUSD, which we’ll show you a clip of now.</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4DB28B"/>
        </a:solidFill>
        <a:effectLst/>
      </p:bgPr>
    </p:bg>
    <p:spTree>
      <p:nvGrpSpPr>
        <p:cNvPr id="1" name="Shape 9"/>
        <p:cNvGrpSpPr/>
        <p:nvPr/>
      </p:nvGrpSpPr>
      <p:grpSpPr>
        <a:xfrm>
          <a:off x="0" y="0"/>
          <a:ext cx="0" cy="0"/>
          <a:chOff x="0" y="0"/>
          <a:chExt cx="0" cy="0"/>
        </a:xfrm>
      </p:grpSpPr>
      <p:sp>
        <p:nvSpPr>
          <p:cNvPr id="10" name="Google Shape;10;p2"/>
          <p:cNvSpPr/>
          <p:nvPr/>
        </p:nvSpPr>
        <p:spPr>
          <a:xfrm>
            <a:off x="390735" y="379877"/>
            <a:ext cx="8362529"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FFFF"/>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685800" y="3287213"/>
            <a:ext cx="7772400" cy="1159800"/>
          </a:xfrm>
          <a:prstGeom prst="rect">
            <a:avLst/>
          </a:prstGeom>
        </p:spPr>
        <p:txBody>
          <a:bodyPr spcFirstLastPara="1" wrap="square" lIns="91425" tIns="91425" rIns="91425" bIns="91425" anchor="b" anchorCtr="0"/>
          <a:lstStyle>
            <a:lvl1pPr lvl="0">
              <a:spcBef>
                <a:spcPts val="0"/>
              </a:spcBef>
              <a:spcAft>
                <a:spcPts val="0"/>
              </a:spcAft>
              <a:buClr>
                <a:srgbClr val="FFFFFF"/>
              </a:buClr>
              <a:buSzPts val="6000"/>
              <a:buNone/>
              <a:defRPr sz="6000">
                <a:solidFill>
                  <a:srgbClr val="FFFFFF"/>
                </a:solidFill>
              </a:defRPr>
            </a:lvl1pPr>
            <a:lvl2pPr lvl="1">
              <a:spcBef>
                <a:spcPts val="0"/>
              </a:spcBef>
              <a:spcAft>
                <a:spcPts val="0"/>
              </a:spcAft>
              <a:buClr>
                <a:srgbClr val="FFFFFF"/>
              </a:buClr>
              <a:buSzPts val="6000"/>
              <a:buNone/>
              <a:defRPr sz="6000">
                <a:solidFill>
                  <a:srgbClr val="FFFFFF"/>
                </a:solidFill>
              </a:defRPr>
            </a:lvl2pPr>
            <a:lvl3pPr lvl="2">
              <a:spcBef>
                <a:spcPts val="0"/>
              </a:spcBef>
              <a:spcAft>
                <a:spcPts val="0"/>
              </a:spcAft>
              <a:buClr>
                <a:srgbClr val="FFFFFF"/>
              </a:buClr>
              <a:buSzPts val="6000"/>
              <a:buNone/>
              <a:defRPr sz="6000">
                <a:solidFill>
                  <a:srgbClr val="FFFFFF"/>
                </a:solidFill>
              </a:defRPr>
            </a:lvl3pPr>
            <a:lvl4pPr lvl="3">
              <a:spcBef>
                <a:spcPts val="0"/>
              </a:spcBef>
              <a:spcAft>
                <a:spcPts val="0"/>
              </a:spcAft>
              <a:buClr>
                <a:srgbClr val="FFFFFF"/>
              </a:buClr>
              <a:buSzPts val="6000"/>
              <a:buNone/>
              <a:defRPr sz="6000">
                <a:solidFill>
                  <a:srgbClr val="FFFFFF"/>
                </a:solidFill>
              </a:defRPr>
            </a:lvl4pPr>
            <a:lvl5pPr lvl="4">
              <a:spcBef>
                <a:spcPts val="0"/>
              </a:spcBef>
              <a:spcAft>
                <a:spcPts val="0"/>
              </a:spcAft>
              <a:buClr>
                <a:srgbClr val="FFFFFF"/>
              </a:buClr>
              <a:buSzPts val="6000"/>
              <a:buNone/>
              <a:defRPr sz="6000">
                <a:solidFill>
                  <a:srgbClr val="FFFFFF"/>
                </a:solidFill>
              </a:defRPr>
            </a:lvl5pPr>
            <a:lvl6pPr lvl="5">
              <a:spcBef>
                <a:spcPts val="0"/>
              </a:spcBef>
              <a:spcAft>
                <a:spcPts val="0"/>
              </a:spcAft>
              <a:buClr>
                <a:srgbClr val="FFFFFF"/>
              </a:buClr>
              <a:buSzPts val="6000"/>
              <a:buNone/>
              <a:defRPr sz="6000">
                <a:solidFill>
                  <a:srgbClr val="FFFFFF"/>
                </a:solidFill>
              </a:defRPr>
            </a:lvl6pPr>
            <a:lvl7pPr lvl="6">
              <a:spcBef>
                <a:spcPts val="0"/>
              </a:spcBef>
              <a:spcAft>
                <a:spcPts val="0"/>
              </a:spcAft>
              <a:buClr>
                <a:srgbClr val="FFFFFF"/>
              </a:buClr>
              <a:buSzPts val="6000"/>
              <a:buNone/>
              <a:defRPr sz="6000">
                <a:solidFill>
                  <a:srgbClr val="FFFFFF"/>
                </a:solidFill>
              </a:defRPr>
            </a:lvl7pPr>
            <a:lvl8pPr lvl="7">
              <a:spcBef>
                <a:spcPts val="0"/>
              </a:spcBef>
              <a:spcAft>
                <a:spcPts val="0"/>
              </a:spcAft>
              <a:buClr>
                <a:srgbClr val="FFFFFF"/>
              </a:buClr>
              <a:buSzPts val="6000"/>
              <a:buNone/>
              <a:defRPr sz="6000">
                <a:solidFill>
                  <a:srgbClr val="FFFFFF"/>
                </a:solidFill>
              </a:defRPr>
            </a:lvl8pPr>
            <a:lvl9pPr lvl="8">
              <a:spcBef>
                <a:spcPts val="0"/>
              </a:spcBef>
              <a:spcAft>
                <a:spcPts val="0"/>
              </a:spcAft>
              <a:buClr>
                <a:srgbClr val="FFFFFF"/>
              </a:buClr>
              <a:buSzPts val="6000"/>
              <a:buNone/>
              <a:defRPr sz="6000">
                <a:solidFill>
                  <a:srgbClr val="FFFFFF"/>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3A7C64"/>
        </a:solidFill>
        <a:effectLst/>
      </p:bgPr>
    </p:bg>
    <p:spTree>
      <p:nvGrpSpPr>
        <p:cNvPr id="1" name="Shape 50"/>
        <p:cNvGrpSpPr/>
        <p:nvPr/>
      </p:nvGrpSpPr>
      <p:grpSpPr>
        <a:xfrm>
          <a:off x="0" y="0"/>
          <a:ext cx="0" cy="0"/>
          <a:chOff x="0" y="0"/>
          <a:chExt cx="0" cy="0"/>
        </a:xfrm>
      </p:grpSpPr>
      <p:sp>
        <p:nvSpPr>
          <p:cNvPr id="51" name="Google Shape;51;p13"/>
          <p:cNvSpPr/>
          <p:nvPr/>
        </p:nvSpPr>
        <p:spPr>
          <a:xfrm>
            <a:off x="390735" y="379877"/>
            <a:ext cx="8362529"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FFFF"/>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3"/>
          <p:cNvSpPr txBox="1">
            <a:spLocks noGrp="1"/>
          </p:cNvSpPr>
          <p:nvPr>
            <p:ph type="ctrTitle"/>
          </p:nvPr>
        </p:nvSpPr>
        <p:spPr>
          <a:xfrm>
            <a:off x="685800" y="3287213"/>
            <a:ext cx="7772400" cy="1159800"/>
          </a:xfrm>
          <a:prstGeom prst="rect">
            <a:avLst/>
          </a:prstGeom>
        </p:spPr>
        <p:txBody>
          <a:bodyPr spcFirstLastPara="1" wrap="square" lIns="91425" tIns="91425" rIns="91425" bIns="91425" anchor="b" anchorCtr="0"/>
          <a:lstStyle>
            <a:lvl1pPr lvl="0" rtl="0">
              <a:spcBef>
                <a:spcPts val="0"/>
              </a:spcBef>
              <a:spcAft>
                <a:spcPts val="0"/>
              </a:spcAft>
              <a:buClr>
                <a:srgbClr val="FFFFFF"/>
              </a:buClr>
              <a:buSzPts val="6000"/>
              <a:buNone/>
              <a:defRPr sz="6000">
                <a:solidFill>
                  <a:srgbClr val="FFFFFF"/>
                </a:solidFill>
              </a:defRPr>
            </a:lvl1pPr>
            <a:lvl2pPr lvl="1" rtl="0">
              <a:spcBef>
                <a:spcPts val="0"/>
              </a:spcBef>
              <a:spcAft>
                <a:spcPts val="0"/>
              </a:spcAft>
              <a:buClr>
                <a:srgbClr val="FFFFFF"/>
              </a:buClr>
              <a:buSzPts val="6000"/>
              <a:buNone/>
              <a:defRPr sz="6000">
                <a:solidFill>
                  <a:srgbClr val="FFFFFF"/>
                </a:solidFill>
              </a:defRPr>
            </a:lvl2pPr>
            <a:lvl3pPr lvl="2" rtl="0">
              <a:spcBef>
                <a:spcPts val="0"/>
              </a:spcBef>
              <a:spcAft>
                <a:spcPts val="0"/>
              </a:spcAft>
              <a:buClr>
                <a:srgbClr val="FFFFFF"/>
              </a:buClr>
              <a:buSzPts val="6000"/>
              <a:buNone/>
              <a:defRPr sz="6000">
                <a:solidFill>
                  <a:srgbClr val="FFFFFF"/>
                </a:solidFill>
              </a:defRPr>
            </a:lvl3pPr>
            <a:lvl4pPr lvl="3" rtl="0">
              <a:spcBef>
                <a:spcPts val="0"/>
              </a:spcBef>
              <a:spcAft>
                <a:spcPts val="0"/>
              </a:spcAft>
              <a:buClr>
                <a:srgbClr val="FFFFFF"/>
              </a:buClr>
              <a:buSzPts val="6000"/>
              <a:buNone/>
              <a:defRPr sz="6000">
                <a:solidFill>
                  <a:srgbClr val="FFFFFF"/>
                </a:solidFill>
              </a:defRPr>
            </a:lvl4pPr>
            <a:lvl5pPr lvl="4" rtl="0">
              <a:spcBef>
                <a:spcPts val="0"/>
              </a:spcBef>
              <a:spcAft>
                <a:spcPts val="0"/>
              </a:spcAft>
              <a:buClr>
                <a:srgbClr val="FFFFFF"/>
              </a:buClr>
              <a:buSzPts val="6000"/>
              <a:buNone/>
              <a:defRPr sz="6000">
                <a:solidFill>
                  <a:srgbClr val="FFFFFF"/>
                </a:solidFill>
              </a:defRPr>
            </a:lvl5pPr>
            <a:lvl6pPr lvl="5" rtl="0">
              <a:spcBef>
                <a:spcPts val="0"/>
              </a:spcBef>
              <a:spcAft>
                <a:spcPts val="0"/>
              </a:spcAft>
              <a:buClr>
                <a:srgbClr val="FFFFFF"/>
              </a:buClr>
              <a:buSzPts val="6000"/>
              <a:buNone/>
              <a:defRPr sz="6000">
                <a:solidFill>
                  <a:srgbClr val="FFFFFF"/>
                </a:solidFill>
              </a:defRPr>
            </a:lvl6pPr>
            <a:lvl7pPr lvl="6" rtl="0">
              <a:spcBef>
                <a:spcPts val="0"/>
              </a:spcBef>
              <a:spcAft>
                <a:spcPts val="0"/>
              </a:spcAft>
              <a:buClr>
                <a:srgbClr val="FFFFFF"/>
              </a:buClr>
              <a:buSzPts val="6000"/>
              <a:buNone/>
              <a:defRPr sz="6000">
                <a:solidFill>
                  <a:srgbClr val="FFFFFF"/>
                </a:solidFill>
              </a:defRPr>
            </a:lvl7pPr>
            <a:lvl8pPr lvl="7" rtl="0">
              <a:spcBef>
                <a:spcPts val="0"/>
              </a:spcBef>
              <a:spcAft>
                <a:spcPts val="0"/>
              </a:spcAft>
              <a:buClr>
                <a:srgbClr val="FFFFFF"/>
              </a:buClr>
              <a:buSzPts val="6000"/>
              <a:buNone/>
              <a:defRPr sz="6000">
                <a:solidFill>
                  <a:srgbClr val="FFFFFF"/>
                </a:solidFill>
              </a:defRPr>
            </a:lvl8pPr>
            <a:lvl9pPr lvl="8" rtl="0">
              <a:spcBef>
                <a:spcPts val="0"/>
              </a:spcBef>
              <a:spcAft>
                <a:spcPts val="0"/>
              </a:spcAft>
              <a:buClr>
                <a:srgbClr val="FFFFFF"/>
              </a:buClr>
              <a:buSzPts val="6000"/>
              <a:buNone/>
              <a:defRPr sz="6000">
                <a:solidFill>
                  <a:srgbClr val="FFFFFF"/>
                </a:solidFil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ubtitle">
  <p:cSld name="TITLE_1">
    <p:bg>
      <p:bgPr>
        <a:solidFill>
          <a:srgbClr val="3A7C64"/>
        </a:solidFill>
        <a:effectLst/>
      </p:bgPr>
    </p:bg>
    <p:spTree>
      <p:nvGrpSpPr>
        <p:cNvPr id="1" name="Shape 53"/>
        <p:cNvGrpSpPr/>
        <p:nvPr/>
      </p:nvGrpSpPr>
      <p:grpSpPr>
        <a:xfrm>
          <a:off x="0" y="0"/>
          <a:ext cx="0" cy="0"/>
          <a:chOff x="0" y="0"/>
          <a:chExt cx="0" cy="0"/>
        </a:xfrm>
      </p:grpSpPr>
      <p:sp>
        <p:nvSpPr>
          <p:cNvPr id="54" name="Google Shape;54;p14"/>
          <p:cNvSpPr/>
          <p:nvPr/>
        </p:nvSpPr>
        <p:spPr>
          <a:xfrm>
            <a:off x="390735" y="379877"/>
            <a:ext cx="8362529"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434343"/>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4"/>
          <p:cNvSpPr txBox="1">
            <a:spLocks noGrp="1"/>
          </p:cNvSpPr>
          <p:nvPr>
            <p:ph type="ctrTitle"/>
          </p:nvPr>
        </p:nvSpPr>
        <p:spPr>
          <a:xfrm>
            <a:off x="685800" y="2726342"/>
            <a:ext cx="7772400" cy="1159800"/>
          </a:xfrm>
          <a:prstGeom prst="rect">
            <a:avLst/>
          </a:prstGeom>
        </p:spPr>
        <p:txBody>
          <a:bodyPr spcFirstLastPara="1" wrap="square" lIns="91425" tIns="91425" rIns="91425" bIns="91425" anchor="b" anchorCtr="0"/>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56" name="Google Shape;56;p14"/>
          <p:cNvSpPr txBox="1">
            <a:spLocks noGrp="1"/>
          </p:cNvSpPr>
          <p:nvPr>
            <p:ph type="subTitle" idx="1"/>
          </p:nvPr>
        </p:nvSpPr>
        <p:spPr>
          <a:xfrm>
            <a:off x="685800" y="3830653"/>
            <a:ext cx="7772400" cy="784800"/>
          </a:xfrm>
          <a:prstGeom prst="rect">
            <a:avLst/>
          </a:prstGeom>
        </p:spPr>
        <p:txBody>
          <a:bodyPr spcFirstLastPara="1" wrap="square" lIns="91425" tIns="91425" rIns="91425" bIns="91425" anchor="t" anchorCtr="0"/>
          <a:lstStyle>
            <a:lvl1pPr lvl="0" rtl="0">
              <a:spcBef>
                <a:spcPts val="0"/>
              </a:spcBef>
              <a:spcAft>
                <a:spcPts val="0"/>
              </a:spcAft>
              <a:buClr>
                <a:srgbClr val="FFFFFF"/>
              </a:buClr>
              <a:buSzPts val="1800"/>
              <a:buNone/>
              <a:defRPr>
                <a:solidFill>
                  <a:srgbClr val="FFFFFF"/>
                </a:solidFill>
              </a:defRPr>
            </a:lvl1pPr>
            <a:lvl2pPr lvl="1" rtl="0">
              <a:spcBef>
                <a:spcPts val="0"/>
              </a:spcBef>
              <a:spcAft>
                <a:spcPts val="0"/>
              </a:spcAft>
              <a:buClr>
                <a:srgbClr val="FFFFFF"/>
              </a:buClr>
              <a:buSzPts val="3000"/>
              <a:buNone/>
              <a:defRPr sz="3000">
                <a:solidFill>
                  <a:srgbClr val="FFFFFF"/>
                </a:solidFill>
              </a:defRPr>
            </a:lvl2pPr>
            <a:lvl3pPr lvl="2" rtl="0">
              <a:spcBef>
                <a:spcPts val="0"/>
              </a:spcBef>
              <a:spcAft>
                <a:spcPts val="0"/>
              </a:spcAft>
              <a:buClr>
                <a:srgbClr val="FFFFFF"/>
              </a:buClr>
              <a:buSzPts val="3000"/>
              <a:buNone/>
              <a:defRPr sz="3000">
                <a:solidFill>
                  <a:srgbClr val="FFFFFF"/>
                </a:solidFill>
              </a:defRPr>
            </a:lvl3pPr>
            <a:lvl4pPr lvl="3" rtl="0">
              <a:spcBef>
                <a:spcPts val="0"/>
              </a:spcBef>
              <a:spcAft>
                <a:spcPts val="0"/>
              </a:spcAft>
              <a:buClr>
                <a:srgbClr val="FFFFFF"/>
              </a:buClr>
              <a:buSzPts val="3000"/>
              <a:buNone/>
              <a:defRPr sz="3000">
                <a:solidFill>
                  <a:srgbClr val="FFFFFF"/>
                </a:solidFill>
              </a:defRPr>
            </a:lvl4pPr>
            <a:lvl5pPr lvl="4" rtl="0">
              <a:spcBef>
                <a:spcPts val="0"/>
              </a:spcBef>
              <a:spcAft>
                <a:spcPts val="0"/>
              </a:spcAft>
              <a:buClr>
                <a:srgbClr val="FFFFFF"/>
              </a:buClr>
              <a:buSzPts val="3000"/>
              <a:buNone/>
              <a:defRPr sz="3000">
                <a:solidFill>
                  <a:srgbClr val="FFFFFF"/>
                </a:solidFill>
              </a:defRPr>
            </a:lvl5pPr>
            <a:lvl6pPr lvl="5" rtl="0">
              <a:spcBef>
                <a:spcPts val="0"/>
              </a:spcBef>
              <a:spcAft>
                <a:spcPts val="0"/>
              </a:spcAft>
              <a:buClr>
                <a:srgbClr val="FFFFFF"/>
              </a:buClr>
              <a:buSzPts val="3000"/>
              <a:buNone/>
              <a:defRPr sz="3000">
                <a:solidFill>
                  <a:srgbClr val="FFFFFF"/>
                </a:solidFill>
              </a:defRPr>
            </a:lvl6pPr>
            <a:lvl7pPr lvl="6" rtl="0">
              <a:spcBef>
                <a:spcPts val="0"/>
              </a:spcBef>
              <a:spcAft>
                <a:spcPts val="0"/>
              </a:spcAft>
              <a:buClr>
                <a:srgbClr val="FFFFFF"/>
              </a:buClr>
              <a:buSzPts val="3000"/>
              <a:buNone/>
              <a:defRPr sz="3000">
                <a:solidFill>
                  <a:srgbClr val="FFFFFF"/>
                </a:solidFill>
              </a:defRPr>
            </a:lvl7pPr>
            <a:lvl8pPr lvl="7" rtl="0">
              <a:spcBef>
                <a:spcPts val="0"/>
              </a:spcBef>
              <a:spcAft>
                <a:spcPts val="0"/>
              </a:spcAft>
              <a:buClr>
                <a:srgbClr val="FFFFFF"/>
              </a:buClr>
              <a:buSzPts val="3000"/>
              <a:buNone/>
              <a:defRPr sz="3000">
                <a:solidFill>
                  <a:srgbClr val="FFFFFF"/>
                </a:solidFill>
              </a:defRPr>
            </a:lvl8pPr>
            <a:lvl9pPr lvl="8" rtl="0">
              <a:spcBef>
                <a:spcPts val="0"/>
              </a:spcBef>
              <a:spcAft>
                <a:spcPts val="0"/>
              </a:spcAft>
              <a:buClr>
                <a:srgbClr val="FFFFFF"/>
              </a:buClr>
              <a:buSzPts val="3000"/>
              <a:buNone/>
              <a:defRPr sz="3000">
                <a:solidFill>
                  <a:srgbClr val="FFFFFF"/>
                </a:solidFil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TITLE_1_1">
    <p:bg>
      <p:bgPr>
        <a:solidFill>
          <a:srgbClr val="3A7C64"/>
        </a:solidFill>
        <a:effectLst/>
      </p:bgPr>
    </p:bg>
    <p:spTree>
      <p:nvGrpSpPr>
        <p:cNvPr id="1" name="Shape 57"/>
        <p:cNvGrpSpPr/>
        <p:nvPr/>
      </p:nvGrpSpPr>
      <p:grpSpPr>
        <a:xfrm>
          <a:off x="0" y="0"/>
          <a:ext cx="0" cy="0"/>
          <a:chOff x="0" y="0"/>
          <a:chExt cx="0" cy="0"/>
        </a:xfrm>
      </p:grpSpPr>
      <p:sp>
        <p:nvSpPr>
          <p:cNvPr id="58" name="Google Shape;58;p15"/>
          <p:cNvSpPr/>
          <p:nvPr/>
        </p:nvSpPr>
        <p:spPr>
          <a:xfrm flipH="1">
            <a:off x="390735" y="379877"/>
            <a:ext cx="8362529"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434343"/>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5"/>
          <p:cNvSpPr txBox="1">
            <a:spLocks noGrp="1"/>
          </p:cNvSpPr>
          <p:nvPr>
            <p:ph type="body" idx="1"/>
          </p:nvPr>
        </p:nvSpPr>
        <p:spPr>
          <a:xfrm>
            <a:off x="1757200" y="2161800"/>
            <a:ext cx="5629800" cy="819900"/>
          </a:xfrm>
          <a:prstGeom prst="rect">
            <a:avLst/>
          </a:prstGeom>
        </p:spPr>
        <p:txBody>
          <a:bodyPr spcFirstLastPara="1" wrap="square" lIns="91425" tIns="91425" rIns="91425" bIns="91425" anchor="ctr" anchorCtr="0"/>
          <a:lstStyle>
            <a:lvl1pPr marL="457200" lvl="0" indent="-419100" algn="ctr" rtl="0">
              <a:spcBef>
                <a:spcPts val="600"/>
              </a:spcBef>
              <a:spcAft>
                <a:spcPts val="0"/>
              </a:spcAft>
              <a:buClr>
                <a:srgbClr val="434343"/>
              </a:buClr>
              <a:buSzPts val="3000"/>
              <a:buChar char="●"/>
              <a:defRPr sz="3000" i="1">
                <a:solidFill>
                  <a:srgbClr val="434343"/>
                </a:solidFill>
              </a:defRPr>
            </a:lvl1pPr>
            <a:lvl2pPr marL="914400" lvl="1" indent="-419100" algn="ctr" rtl="0">
              <a:spcBef>
                <a:spcPts val="0"/>
              </a:spcBef>
              <a:spcAft>
                <a:spcPts val="0"/>
              </a:spcAft>
              <a:buClr>
                <a:srgbClr val="434343"/>
              </a:buClr>
              <a:buSzPts val="3000"/>
              <a:buChar char="○"/>
              <a:defRPr sz="3000" i="1">
                <a:solidFill>
                  <a:srgbClr val="434343"/>
                </a:solidFill>
              </a:defRPr>
            </a:lvl2pPr>
            <a:lvl3pPr marL="1371600" lvl="2" indent="-419100" algn="ctr" rtl="0">
              <a:spcBef>
                <a:spcPts val="0"/>
              </a:spcBef>
              <a:spcAft>
                <a:spcPts val="0"/>
              </a:spcAft>
              <a:buClr>
                <a:srgbClr val="434343"/>
              </a:buClr>
              <a:buSzPts val="3000"/>
              <a:buChar char="■"/>
              <a:defRPr sz="3000" i="1">
                <a:solidFill>
                  <a:srgbClr val="434343"/>
                </a:solidFill>
              </a:defRPr>
            </a:lvl3pPr>
            <a:lvl4pPr marL="1828800" lvl="3" indent="-419100" algn="ctr" rtl="0">
              <a:spcBef>
                <a:spcPts val="0"/>
              </a:spcBef>
              <a:spcAft>
                <a:spcPts val="0"/>
              </a:spcAft>
              <a:buClr>
                <a:srgbClr val="434343"/>
              </a:buClr>
              <a:buSzPts val="3000"/>
              <a:buChar char="●"/>
              <a:defRPr sz="3000" i="1">
                <a:solidFill>
                  <a:srgbClr val="434343"/>
                </a:solidFill>
              </a:defRPr>
            </a:lvl4pPr>
            <a:lvl5pPr marL="2286000" lvl="4" indent="-419100" algn="ctr" rtl="0">
              <a:spcBef>
                <a:spcPts val="0"/>
              </a:spcBef>
              <a:spcAft>
                <a:spcPts val="0"/>
              </a:spcAft>
              <a:buClr>
                <a:srgbClr val="434343"/>
              </a:buClr>
              <a:buSzPts val="3000"/>
              <a:buChar char="○"/>
              <a:defRPr sz="3000" i="1">
                <a:solidFill>
                  <a:srgbClr val="434343"/>
                </a:solidFill>
              </a:defRPr>
            </a:lvl5pPr>
            <a:lvl6pPr marL="2743200" lvl="5" indent="-419100" algn="ctr" rtl="0">
              <a:spcBef>
                <a:spcPts val="0"/>
              </a:spcBef>
              <a:spcAft>
                <a:spcPts val="0"/>
              </a:spcAft>
              <a:buClr>
                <a:srgbClr val="434343"/>
              </a:buClr>
              <a:buSzPts val="3000"/>
              <a:buChar char="■"/>
              <a:defRPr sz="3000" i="1">
                <a:solidFill>
                  <a:srgbClr val="434343"/>
                </a:solidFill>
              </a:defRPr>
            </a:lvl6pPr>
            <a:lvl7pPr marL="3200400" lvl="6" indent="-419100" algn="ctr" rtl="0">
              <a:spcBef>
                <a:spcPts val="0"/>
              </a:spcBef>
              <a:spcAft>
                <a:spcPts val="0"/>
              </a:spcAft>
              <a:buClr>
                <a:srgbClr val="434343"/>
              </a:buClr>
              <a:buSzPts val="3000"/>
              <a:buChar char="●"/>
              <a:defRPr sz="3000" i="1">
                <a:solidFill>
                  <a:srgbClr val="434343"/>
                </a:solidFill>
              </a:defRPr>
            </a:lvl7pPr>
            <a:lvl8pPr marL="3657600" lvl="7" indent="-419100" algn="ctr" rtl="0">
              <a:spcBef>
                <a:spcPts val="0"/>
              </a:spcBef>
              <a:spcAft>
                <a:spcPts val="0"/>
              </a:spcAft>
              <a:buClr>
                <a:srgbClr val="434343"/>
              </a:buClr>
              <a:buSzPts val="3000"/>
              <a:buChar char="○"/>
              <a:defRPr sz="3000" i="1">
                <a:solidFill>
                  <a:srgbClr val="434343"/>
                </a:solidFill>
              </a:defRPr>
            </a:lvl8pPr>
            <a:lvl9pPr marL="4114800" lvl="8" indent="-419100" algn="ctr" rtl="0">
              <a:spcBef>
                <a:spcPts val="0"/>
              </a:spcBef>
              <a:spcAft>
                <a:spcPts val="0"/>
              </a:spcAft>
              <a:buClr>
                <a:srgbClr val="434343"/>
              </a:buClr>
              <a:buSzPts val="3000"/>
              <a:buChar char="■"/>
              <a:defRPr sz="3000" i="1">
                <a:solidFill>
                  <a:srgbClr val="434343"/>
                </a:solidFill>
              </a:defRPr>
            </a:lvl9pPr>
          </a:lstStyle>
          <a:p>
            <a:endParaRPr/>
          </a:p>
        </p:txBody>
      </p:sp>
      <p:sp>
        <p:nvSpPr>
          <p:cNvPr id="60" name="Google Shape;60;p15"/>
          <p:cNvSpPr txBox="1"/>
          <p:nvPr/>
        </p:nvSpPr>
        <p:spPr>
          <a:xfrm>
            <a:off x="205550" y="75075"/>
            <a:ext cx="7995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0" b="1">
                <a:solidFill>
                  <a:srgbClr val="434343"/>
                </a:solidFill>
                <a:latin typeface="Raleway"/>
                <a:ea typeface="Raleway"/>
                <a:cs typeface="Raleway"/>
                <a:sym typeface="Raleway"/>
              </a:rPr>
              <a:t>“</a:t>
            </a:r>
            <a:endParaRPr sz="12000" b="1">
              <a:solidFill>
                <a:srgbClr val="434343"/>
              </a:solidFill>
              <a:latin typeface="Raleway"/>
              <a:ea typeface="Raleway"/>
              <a:cs typeface="Raleway"/>
              <a:sym typeface="Raleway"/>
            </a:endParaRPr>
          </a:p>
        </p:txBody>
      </p:sp>
      <p:sp>
        <p:nvSpPr>
          <p:cNvPr id="61" name="Google Shape;61;p15"/>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62"/>
        <p:cNvGrpSpPr/>
        <p:nvPr/>
      </p:nvGrpSpPr>
      <p:grpSpPr>
        <a:xfrm>
          <a:off x="0" y="0"/>
          <a:ext cx="0" cy="0"/>
          <a:chOff x="0" y="0"/>
          <a:chExt cx="0" cy="0"/>
        </a:xfrm>
      </p:grpSpPr>
      <p:sp>
        <p:nvSpPr>
          <p:cNvPr id="63" name="Google Shape;63;p16"/>
          <p:cNvSpPr/>
          <p:nvPr/>
        </p:nvSpPr>
        <p:spPr>
          <a:xfrm>
            <a:off x="390735" y="379877"/>
            <a:ext cx="8362529"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3A7C64"/>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6"/>
          <p:cNvSpPr txBox="1">
            <a:spLocks noGrp="1"/>
          </p:cNvSpPr>
          <p:nvPr>
            <p:ph type="title"/>
          </p:nvPr>
        </p:nvSpPr>
        <p:spPr>
          <a:xfrm>
            <a:off x="922000" y="891775"/>
            <a:ext cx="6866100" cy="857400"/>
          </a:xfrm>
          <a:prstGeom prst="rect">
            <a:avLst/>
          </a:prstGeom>
        </p:spPr>
        <p:txBody>
          <a:bodyPr spcFirstLastPara="1" wrap="square" lIns="91425" tIns="91425" rIns="91425" bIns="91425" anchor="t" anchorCtr="0"/>
          <a:lstStyle>
            <a:lvl1pPr lvl="0" rtl="0">
              <a:spcBef>
                <a:spcPts val="0"/>
              </a:spcBef>
              <a:spcAft>
                <a:spcPts val="0"/>
              </a:spcAft>
              <a:buSzPts val="5800"/>
              <a:buNone/>
              <a:defRPr/>
            </a:lvl1pPr>
            <a:lvl2pPr lvl="1" rtl="0">
              <a:spcBef>
                <a:spcPts val="0"/>
              </a:spcBef>
              <a:spcAft>
                <a:spcPts val="0"/>
              </a:spcAft>
              <a:buSzPts val="5800"/>
              <a:buNone/>
              <a:defRPr/>
            </a:lvl2pPr>
            <a:lvl3pPr lvl="2" rtl="0">
              <a:spcBef>
                <a:spcPts val="0"/>
              </a:spcBef>
              <a:spcAft>
                <a:spcPts val="0"/>
              </a:spcAft>
              <a:buSzPts val="5800"/>
              <a:buNone/>
              <a:defRPr/>
            </a:lvl3pPr>
            <a:lvl4pPr lvl="3" rtl="0">
              <a:spcBef>
                <a:spcPts val="0"/>
              </a:spcBef>
              <a:spcAft>
                <a:spcPts val="0"/>
              </a:spcAft>
              <a:buSzPts val="5800"/>
              <a:buNone/>
              <a:defRPr/>
            </a:lvl4pPr>
            <a:lvl5pPr lvl="4" rtl="0">
              <a:spcBef>
                <a:spcPts val="0"/>
              </a:spcBef>
              <a:spcAft>
                <a:spcPts val="0"/>
              </a:spcAft>
              <a:buSzPts val="5800"/>
              <a:buNone/>
              <a:defRPr/>
            </a:lvl5pPr>
            <a:lvl6pPr lvl="5" rtl="0">
              <a:spcBef>
                <a:spcPts val="0"/>
              </a:spcBef>
              <a:spcAft>
                <a:spcPts val="0"/>
              </a:spcAft>
              <a:buSzPts val="5800"/>
              <a:buNone/>
              <a:defRPr/>
            </a:lvl6pPr>
            <a:lvl7pPr lvl="6" rtl="0">
              <a:spcBef>
                <a:spcPts val="0"/>
              </a:spcBef>
              <a:spcAft>
                <a:spcPts val="0"/>
              </a:spcAft>
              <a:buSzPts val="5800"/>
              <a:buNone/>
              <a:defRPr/>
            </a:lvl7pPr>
            <a:lvl8pPr lvl="7" rtl="0">
              <a:spcBef>
                <a:spcPts val="0"/>
              </a:spcBef>
              <a:spcAft>
                <a:spcPts val="0"/>
              </a:spcAft>
              <a:buSzPts val="5800"/>
              <a:buNone/>
              <a:defRPr/>
            </a:lvl8pPr>
            <a:lvl9pPr lvl="8" rtl="0">
              <a:spcBef>
                <a:spcPts val="0"/>
              </a:spcBef>
              <a:spcAft>
                <a:spcPts val="0"/>
              </a:spcAft>
              <a:buSzPts val="5800"/>
              <a:buNone/>
              <a:defRPr/>
            </a:lvl9pPr>
          </a:lstStyle>
          <a:p>
            <a:endParaRPr/>
          </a:p>
        </p:txBody>
      </p:sp>
      <p:sp>
        <p:nvSpPr>
          <p:cNvPr id="65" name="Google Shape;65;p16"/>
          <p:cNvSpPr txBox="1">
            <a:spLocks noGrp="1"/>
          </p:cNvSpPr>
          <p:nvPr>
            <p:ph type="body" idx="1"/>
          </p:nvPr>
        </p:nvSpPr>
        <p:spPr>
          <a:xfrm>
            <a:off x="922000" y="1885951"/>
            <a:ext cx="6866100" cy="2366100"/>
          </a:xfrm>
          <a:prstGeom prst="rect">
            <a:avLst/>
          </a:prstGeom>
        </p:spPr>
        <p:txBody>
          <a:bodyPr spcFirstLastPara="1" wrap="square" lIns="91425" tIns="91425" rIns="91425" bIns="91425" anchor="t" anchorCtr="0"/>
          <a:lstStyle>
            <a:lvl1pPr marL="457200" lvl="0" indent="-342900" rtl="0">
              <a:spcBef>
                <a:spcPts val="600"/>
              </a:spcBef>
              <a:spcAft>
                <a:spcPts val="0"/>
              </a:spcAft>
              <a:buClr>
                <a:srgbClr val="3A7C64"/>
              </a:buClr>
              <a:buSzPts val="1800"/>
              <a:buChar char="●"/>
              <a:defRPr/>
            </a:lvl1pPr>
            <a:lvl2pPr marL="914400" lvl="1" indent="-342900" rtl="0">
              <a:spcBef>
                <a:spcPts val="0"/>
              </a:spcBef>
              <a:spcAft>
                <a:spcPts val="0"/>
              </a:spcAft>
              <a:buClr>
                <a:srgbClr val="3A7C64"/>
              </a:buClr>
              <a:buSzPts val="1800"/>
              <a:buChar char="○"/>
              <a:defRPr/>
            </a:lvl2pPr>
            <a:lvl3pPr marL="1371600" lvl="2" indent="-342900" rtl="0">
              <a:spcBef>
                <a:spcPts val="0"/>
              </a:spcBef>
              <a:spcAft>
                <a:spcPts val="0"/>
              </a:spcAft>
              <a:buClr>
                <a:srgbClr val="3A7C64"/>
              </a:buClr>
              <a:buSzPts val="18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66"/>
        <p:cNvGrpSpPr/>
        <p:nvPr/>
      </p:nvGrpSpPr>
      <p:grpSpPr>
        <a:xfrm>
          <a:off x="0" y="0"/>
          <a:ext cx="0" cy="0"/>
          <a:chOff x="0" y="0"/>
          <a:chExt cx="0" cy="0"/>
        </a:xfrm>
      </p:grpSpPr>
      <p:sp>
        <p:nvSpPr>
          <p:cNvPr id="67" name="Google Shape;67;p17"/>
          <p:cNvSpPr/>
          <p:nvPr/>
        </p:nvSpPr>
        <p:spPr>
          <a:xfrm>
            <a:off x="390735" y="379877"/>
            <a:ext cx="8362529"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3A7C64"/>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7"/>
          <p:cNvSpPr txBox="1">
            <a:spLocks noGrp="1"/>
          </p:cNvSpPr>
          <p:nvPr>
            <p:ph type="title"/>
          </p:nvPr>
        </p:nvSpPr>
        <p:spPr>
          <a:xfrm>
            <a:off x="922000" y="891775"/>
            <a:ext cx="6866100" cy="857400"/>
          </a:xfrm>
          <a:prstGeom prst="rect">
            <a:avLst/>
          </a:prstGeom>
        </p:spPr>
        <p:txBody>
          <a:bodyPr spcFirstLastPara="1" wrap="square" lIns="91425" tIns="91425" rIns="91425" bIns="91425" anchor="t" anchorCtr="0"/>
          <a:lstStyle>
            <a:lvl1pPr lvl="0" rtl="0">
              <a:spcBef>
                <a:spcPts val="0"/>
              </a:spcBef>
              <a:spcAft>
                <a:spcPts val="0"/>
              </a:spcAft>
              <a:buSzPts val="5800"/>
              <a:buNone/>
              <a:defRPr/>
            </a:lvl1pPr>
            <a:lvl2pPr lvl="1" rtl="0">
              <a:spcBef>
                <a:spcPts val="0"/>
              </a:spcBef>
              <a:spcAft>
                <a:spcPts val="0"/>
              </a:spcAft>
              <a:buSzPts val="5800"/>
              <a:buNone/>
              <a:defRPr/>
            </a:lvl2pPr>
            <a:lvl3pPr lvl="2" rtl="0">
              <a:spcBef>
                <a:spcPts val="0"/>
              </a:spcBef>
              <a:spcAft>
                <a:spcPts val="0"/>
              </a:spcAft>
              <a:buSzPts val="5800"/>
              <a:buNone/>
              <a:defRPr/>
            </a:lvl3pPr>
            <a:lvl4pPr lvl="3" rtl="0">
              <a:spcBef>
                <a:spcPts val="0"/>
              </a:spcBef>
              <a:spcAft>
                <a:spcPts val="0"/>
              </a:spcAft>
              <a:buSzPts val="5800"/>
              <a:buNone/>
              <a:defRPr/>
            </a:lvl4pPr>
            <a:lvl5pPr lvl="4" rtl="0">
              <a:spcBef>
                <a:spcPts val="0"/>
              </a:spcBef>
              <a:spcAft>
                <a:spcPts val="0"/>
              </a:spcAft>
              <a:buSzPts val="5800"/>
              <a:buNone/>
              <a:defRPr/>
            </a:lvl5pPr>
            <a:lvl6pPr lvl="5" rtl="0">
              <a:spcBef>
                <a:spcPts val="0"/>
              </a:spcBef>
              <a:spcAft>
                <a:spcPts val="0"/>
              </a:spcAft>
              <a:buSzPts val="5800"/>
              <a:buNone/>
              <a:defRPr/>
            </a:lvl6pPr>
            <a:lvl7pPr lvl="6" rtl="0">
              <a:spcBef>
                <a:spcPts val="0"/>
              </a:spcBef>
              <a:spcAft>
                <a:spcPts val="0"/>
              </a:spcAft>
              <a:buSzPts val="5800"/>
              <a:buNone/>
              <a:defRPr/>
            </a:lvl7pPr>
            <a:lvl8pPr lvl="7" rtl="0">
              <a:spcBef>
                <a:spcPts val="0"/>
              </a:spcBef>
              <a:spcAft>
                <a:spcPts val="0"/>
              </a:spcAft>
              <a:buSzPts val="5800"/>
              <a:buNone/>
              <a:defRPr/>
            </a:lvl8pPr>
            <a:lvl9pPr lvl="8" rtl="0">
              <a:spcBef>
                <a:spcPts val="0"/>
              </a:spcBef>
              <a:spcAft>
                <a:spcPts val="0"/>
              </a:spcAft>
              <a:buSzPts val="5800"/>
              <a:buNone/>
              <a:defRPr/>
            </a:lvl9pPr>
          </a:lstStyle>
          <a:p>
            <a:endParaRPr/>
          </a:p>
        </p:txBody>
      </p:sp>
      <p:sp>
        <p:nvSpPr>
          <p:cNvPr id="69" name="Google Shape;69;p17"/>
          <p:cNvSpPr txBox="1">
            <a:spLocks noGrp="1"/>
          </p:cNvSpPr>
          <p:nvPr>
            <p:ph type="body" idx="1"/>
          </p:nvPr>
        </p:nvSpPr>
        <p:spPr>
          <a:xfrm>
            <a:off x="922000" y="1887378"/>
            <a:ext cx="3543300" cy="3027600"/>
          </a:xfrm>
          <a:prstGeom prst="rect">
            <a:avLst/>
          </a:prstGeom>
        </p:spPr>
        <p:txBody>
          <a:bodyPr spcFirstLastPara="1" wrap="square" lIns="91425" tIns="91425" rIns="91425" bIns="91425" anchor="t" anchorCtr="0"/>
          <a:lstStyle>
            <a:lvl1pPr marL="457200" lvl="0" indent="-342900" rtl="0">
              <a:spcBef>
                <a:spcPts val="600"/>
              </a:spcBef>
              <a:spcAft>
                <a:spcPts val="0"/>
              </a:spcAft>
              <a:buClr>
                <a:srgbClr val="3A7C64"/>
              </a:buClr>
              <a:buSzPts val="1800"/>
              <a:buChar char="●"/>
              <a:defRPr/>
            </a:lvl1pPr>
            <a:lvl2pPr marL="914400" lvl="1" indent="-342900" rtl="0">
              <a:spcBef>
                <a:spcPts val="0"/>
              </a:spcBef>
              <a:spcAft>
                <a:spcPts val="0"/>
              </a:spcAft>
              <a:buClr>
                <a:srgbClr val="3A7C64"/>
              </a:buClr>
              <a:buSzPts val="1800"/>
              <a:buChar char="○"/>
              <a:defRPr/>
            </a:lvl2pPr>
            <a:lvl3pPr marL="1371600" lvl="2" indent="-342900" rtl="0">
              <a:spcBef>
                <a:spcPts val="0"/>
              </a:spcBef>
              <a:spcAft>
                <a:spcPts val="0"/>
              </a:spcAft>
              <a:buClr>
                <a:srgbClr val="3A7C64"/>
              </a:buClr>
              <a:buSzPts val="18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70" name="Google Shape;70;p17"/>
          <p:cNvSpPr txBox="1">
            <a:spLocks noGrp="1"/>
          </p:cNvSpPr>
          <p:nvPr>
            <p:ph type="body" idx="2"/>
          </p:nvPr>
        </p:nvSpPr>
        <p:spPr>
          <a:xfrm>
            <a:off x="4678687" y="1887378"/>
            <a:ext cx="3543300" cy="3027600"/>
          </a:xfrm>
          <a:prstGeom prst="rect">
            <a:avLst/>
          </a:prstGeom>
        </p:spPr>
        <p:txBody>
          <a:bodyPr spcFirstLastPara="1" wrap="square" lIns="91425" tIns="91425" rIns="91425" bIns="91425" anchor="t" anchorCtr="0"/>
          <a:lstStyle>
            <a:lvl1pPr marL="457200" lvl="0" indent="-342900" rtl="0">
              <a:spcBef>
                <a:spcPts val="600"/>
              </a:spcBef>
              <a:spcAft>
                <a:spcPts val="0"/>
              </a:spcAft>
              <a:buClr>
                <a:srgbClr val="3A7C64"/>
              </a:buClr>
              <a:buSzPts val="1800"/>
              <a:buChar char="●"/>
              <a:defRPr/>
            </a:lvl1pPr>
            <a:lvl2pPr marL="914400" lvl="1" indent="-342900" rtl="0">
              <a:spcBef>
                <a:spcPts val="0"/>
              </a:spcBef>
              <a:spcAft>
                <a:spcPts val="0"/>
              </a:spcAft>
              <a:buClr>
                <a:srgbClr val="3A7C64"/>
              </a:buClr>
              <a:buSzPts val="1800"/>
              <a:buChar char="○"/>
              <a:defRPr/>
            </a:lvl2pPr>
            <a:lvl3pPr marL="1371600" lvl="2" indent="-342900" rtl="0">
              <a:spcBef>
                <a:spcPts val="0"/>
              </a:spcBef>
              <a:spcAft>
                <a:spcPts val="0"/>
              </a:spcAft>
              <a:buClr>
                <a:srgbClr val="3A7C64"/>
              </a:buClr>
              <a:buSzPts val="18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71"/>
        <p:cNvGrpSpPr/>
        <p:nvPr/>
      </p:nvGrpSpPr>
      <p:grpSpPr>
        <a:xfrm>
          <a:off x="0" y="0"/>
          <a:ext cx="0" cy="0"/>
          <a:chOff x="0" y="0"/>
          <a:chExt cx="0" cy="0"/>
        </a:xfrm>
      </p:grpSpPr>
      <p:sp>
        <p:nvSpPr>
          <p:cNvPr id="72" name="Google Shape;72;p18"/>
          <p:cNvSpPr/>
          <p:nvPr/>
        </p:nvSpPr>
        <p:spPr>
          <a:xfrm>
            <a:off x="390735" y="379877"/>
            <a:ext cx="8362529"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3A7C64"/>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8"/>
          <p:cNvSpPr txBox="1">
            <a:spLocks noGrp="1"/>
          </p:cNvSpPr>
          <p:nvPr>
            <p:ph type="title"/>
          </p:nvPr>
        </p:nvSpPr>
        <p:spPr>
          <a:xfrm>
            <a:off x="922000" y="891775"/>
            <a:ext cx="6866100" cy="857400"/>
          </a:xfrm>
          <a:prstGeom prst="rect">
            <a:avLst/>
          </a:prstGeom>
        </p:spPr>
        <p:txBody>
          <a:bodyPr spcFirstLastPara="1" wrap="square" lIns="91425" tIns="91425" rIns="91425" bIns="91425" anchor="t" anchorCtr="0"/>
          <a:lstStyle>
            <a:lvl1pPr lvl="0" rtl="0">
              <a:spcBef>
                <a:spcPts val="0"/>
              </a:spcBef>
              <a:spcAft>
                <a:spcPts val="0"/>
              </a:spcAft>
              <a:buSzPts val="5800"/>
              <a:buNone/>
              <a:defRPr/>
            </a:lvl1pPr>
            <a:lvl2pPr lvl="1" rtl="0">
              <a:spcBef>
                <a:spcPts val="0"/>
              </a:spcBef>
              <a:spcAft>
                <a:spcPts val="0"/>
              </a:spcAft>
              <a:buSzPts val="5800"/>
              <a:buNone/>
              <a:defRPr/>
            </a:lvl2pPr>
            <a:lvl3pPr lvl="2" rtl="0">
              <a:spcBef>
                <a:spcPts val="0"/>
              </a:spcBef>
              <a:spcAft>
                <a:spcPts val="0"/>
              </a:spcAft>
              <a:buSzPts val="5800"/>
              <a:buNone/>
              <a:defRPr/>
            </a:lvl3pPr>
            <a:lvl4pPr lvl="3" rtl="0">
              <a:spcBef>
                <a:spcPts val="0"/>
              </a:spcBef>
              <a:spcAft>
                <a:spcPts val="0"/>
              </a:spcAft>
              <a:buSzPts val="5800"/>
              <a:buNone/>
              <a:defRPr/>
            </a:lvl4pPr>
            <a:lvl5pPr lvl="4" rtl="0">
              <a:spcBef>
                <a:spcPts val="0"/>
              </a:spcBef>
              <a:spcAft>
                <a:spcPts val="0"/>
              </a:spcAft>
              <a:buSzPts val="5800"/>
              <a:buNone/>
              <a:defRPr/>
            </a:lvl5pPr>
            <a:lvl6pPr lvl="5" rtl="0">
              <a:spcBef>
                <a:spcPts val="0"/>
              </a:spcBef>
              <a:spcAft>
                <a:spcPts val="0"/>
              </a:spcAft>
              <a:buSzPts val="5800"/>
              <a:buNone/>
              <a:defRPr/>
            </a:lvl6pPr>
            <a:lvl7pPr lvl="6" rtl="0">
              <a:spcBef>
                <a:spcPts val="0"/>
              </a:spcBef>
              <a:spcAft>
                <a:spcPts val="0"/>
              </a:spcAft>
              <a:buSzPts val="5800"/>
              <a:buNone/>
              <a:defRPr/>
            </a:lvl7pPr>
            <a:lvl8pPr lvl="7" rtl="0">
              <a:spcBef>
                <a:spcPts val="0"/>
              </a:spcBef>
              <a:spcAft>
                <a:spcPts val="0"/>
              </a:spcAft>
              <a:buSzPts val="5800"/>
              <a:buNone/>
              <a:defRPr/>
            </a:lvl8pPr>
            <a:lvl9pPr lvl="8" rtl="0">
              <a:spcBef>
                <a:spcPts val="0"/>
              </a:spcBef>
              <a:spcAft>
                <a:spcPts val="0"/>
              </a:spcAft>
              <a:buSzPts val="5800"/>
              <a:buNone/>
              <a:defRPr/>
            </a:lvl9pPr>
          </a:lstStyle>
          <a:p>
            <a:endParaRPr/>
          </a:p>
        </p:txBody>
      </p:sp>
      <p:sp>
        <p:nvSpPr>
          <p:cNvPr id="74" name="Google Shape;74;p18"/>
          <p:cNvSpPr txBox="1">
            <a:spLocks noGrp="1"/>
          </p:cNvSpPr>
          <p:nvPr>
            <p:ph type="body" idx="1"/>
          </p:nvPr>
        </p:nvSpPr>
        <p:spPr>
          <a:xfrm>
            <a:off x="922000" y="1930500"/>
            <a:ext cx="2332200" cy="2919000"/>
          </a:xfrm>
          <a:prstGeom prst="rect">
            <a:avLst/>
          </a:prstGeom>
        </p:spPr>
        <p:txBody>
          <a:bodyPr spcFirstLastPara="1" wrap="square" lIns="91425" tIns="91425" rIns="91425" bIns="91425" anchor="t" anchorCtr="0"/>
          <a:lstStyle>
            <a:lvl1pPr marL="457200" lvl="0" indent="-317500" rtl="0">
              <a:spcBef>
                <a:spcPts val="600"/>
              </a:spcBef>
              <a:spcAft>
                <a:spcPts val="0"/>
              </a:spcAft>
              <a:buClr>
                <a:srgbClr val="3A7C64"/>
              </a:buClr>
              <a:buSzPts val="1400"/>
              <a:buChar char="●"/>
              <a:defRPr sz="1400"/>
            </a:lvl1pPr>
            <a:lvl2pPr marL="914400" lvl="1" indent="-317500" rtl="0">
              <a:spcBef>
                <a:spcPts val="0"/>
              </a:spcBef>
              <a:spcAft>
                <a:spcPts val="0"/>
              </a:spcAft>
              <a:buClr>
                <a:srgbClr val="3A7C64"/>
              </a:buClr>
              <a:buSzPts val="1400"/>
              <a:buChar char="○"/>
              <a:defRPr sz="1400"/>
            </a:lvl2pPr>
            <a:lvl3pPr marL="1371600" lvl="2" indent="-317500" rtl="0">
              <a:spcBef>
                <a:spcPts val="0"/>
              </a:spcBef>
              <a:spcAft>
                <a:spcPts val="0"/>
              </a:spcAft>
              <a:buClr>
                <a:srgbClr val="3A7C64"/>
              </a:buClr>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75" name="Google Shape;75;p18"/>
          <p:cNvSpPr txBox="1">
            <a:spLocks noGrp="1"/>
          </p:cNvSpPr>
          <p:nvPr>
            <p:ph type="body" idx="2"/>
          </p:nvPr>
        </p:nvSpPr>
        <p:spPr>
          <a:xfrm>
            <a:off x="3373778" y="1930500"/>
            <a:ext cx="2332200" cy="2919000"/>
          </a:xfrm>
          <a:prstGeom prst="rect">
            <a:avLst/>
          </a:prstGeom>
        </p:spPr>
        <p:txBody>
          <a:bodyPr spcFirstLastPara="1" wrap="square" lIns="91425" tIns="91425" rIns="91425" bIns="91425" anchor="t" anchorCtr="0"/>
          <a:lstStyle>
            <a:lvl1pPr marL="457200" lvl="0" indent="-317500" rtl="0">
              <a:spcBef>
                <a:spcPts val="600"/>
              </a:spcBef>
              <a:spcAft>
                <a:spcPts val="0"/>
              </a:spcAft>
              <a:buClr>
                <a:srgbClr val="3A7C64"/>
              </a:buClr>
              <a:buSzPts val="1400"/>
              <a:buChar char="●"/>
              <a:defRPr sz="1400"/>
            </a:lvl1pPr>
            <a:lvl2pPr marL="914400" lvl="1" indent="-317500" rtl="0">
              <a:spcBef>
                <a:spcPts val="0"/>
              </a:spcBef>
              <a:spcAft>
                <a:spcPts val="0"/>
              </a:spcAft>
              <a:buClr>
                <a:srgbClr val="3A7C64"/>
              </a:buClr>
              <a:buSzPts val="1400"/>
              <a:buChar char="○"/>
              <a:defRPr sz="1400"/>
            </a:lvl2pPr>
            <a:lvl3pPr marL="1371600" lvl="2" indent="-317500" rtl="0">
              <a:spcBef>
                <a:spcPts val="0"/>
              </a:spcBef>
              <a:spcAft>
                <a:spcPts val="0"/>
              </a:spcAft>
              <a:buClr>
                <a:srgbClr val="3A7C64"/>
              </a:buClr>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76" name="Google Shape;76;p18"/>
          <p:cNvSpPr txBox="1">
            <a:spLocks noGrp="1"/>
          </p:cNvSpPr>
          <p:nvPr>
            <p:ph type="body" idx="3"/>
          </p:nvPr>
        </p:nvSpPr>
        <p:spPr>
          <a:xfrm>
            <a:off x="5825557" y="1930500"/>
            <a:ext cx="2332200" cy="2919000"/>
          </a:xfrm>
          <a:prstGeom prst="rect">
            <a:avLst/>
          </a:prstGeom>
        </p:spPr>
        <p:txBody>
          <a:bodyPr spcFirstLastPara="1" wrap="square" lIns="91425" tIns="91425" rIns="91425" bIns="91425" anchor="t" anchorCtr="0"/>
          <a:lstStyle>
            <a:lvl1pPr marL="457200" lvl="0" indent="-317500" rtl="0">
              <a:spcBef>
                <a:spcPts val="600"/>
              </a:spcBef>
              <a:spcAft>
                <a:spcPts val="0"/>
              </a:spcAft>
              <a:buClr>
                <a:srgbClr val="3A7C64"/>
              </a:buClr>
              <a:buSzPts val="1400"/>
              <a:buChar char="●"/>
              <a:defRPr sz="1400"/>
            </a:lvl1pPr>
            <a:lvl2pPr marL="914400" lvl="1" indent="-317500" rtl="0">
              <a:spcBef>
                <a:spcPts val="0"/>
              </a:spcBef>
              <a:spcAft>
                <a:spcPts val="0"/>
              </a:spcAft>
              <a:buClr>
                <a:srgbClr val="3A7C64"/>
              </a:buClr>
              <a:buSzPts val="1400"/>
              <a:buChar char="○"/>
              <a:defRPr sz="1400"/>
            </a:lvl2pPr>
            <a:lvl3pPr marL="1371600" lvl="2" indent="-317500" rtl="0">
              <a:spcBef>
                <a:spcPts val="0"/>
              </a:spcBef>
              <a:spcAft>
                <a:spcPts val="0"/>
              </a:spcAft>
              <a:buClr>
                <a:srgbClr val="3A7C64"/>
              </a:buClr>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7"/>
        <p:cNvGrpSpPr/>
        <p:nvPr/>
      </p:nvGrpSpPr>
      <p:grpSpPr>
        <a:xfrm>
          <a:off x="0" y="0"/>
          <a:ext cx="0" cy="0"/>
          <a:chOff x="0" y="0"/>
          <a:chExt cx="0" cy="0"/>
        </a:xfrm>
      </p:grpSpPr>
      <p:sp>
        <p:nvSpPr>
          <p:cNvPr id="78" name="Google Shape;78;p19"/>
          <p:cNvSpPr/>
          <p:nvPr/>
        </p:nvSpPr>
        <p:spPr>
          <a:xfrm>
            <a:off x="390735" y="379877"/>
            <a:ext cx="8362529"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3A7C64"/>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9"/>
          <p:cNvSpPr txBox="1">
            <a:spLocks noGrp="1"/>
          </p:cNvSpPr>
          <p:nvPr>
            <p:ph type="title"/>
          </p:nvPr>
        </p:nvSpPr>
        <p:spPr>
          <a:xfrm>
            <a:off x="922000" y="891775"/>
            <a:ext cx="6866100" cy="857400"/>
          </a:xfrm>
          <a:prstGeom prst="rect">
            <a:avLst/>
          </a:prstGeom>
        </p:spPr>
        <p:txBody>
          <a:bodyPr spcFirstLastPara="1" wrap="square" lIns="91425" tIns="91425" rIns="91425" bIns="91425" anchor="t" anchorCtr="0"/>
          <a:lstStyle>
            <a:lvl1pPr lvl="0" rtl="0">
              <a:spcBef>
                <a:spcPts val="0"/>
              </a:spcBef>
              <a:spcAft>
                <a:spcPts val="0"/>
              </a:spcAft>
              <a:buSzPts val="5800"/>
              <a:buNone/>
              <a:defRPr/>
            </a:lvl1pPr>
            <a:lvl2pPr lvl="1" rtl="0">
              <a:spcBef>
                <a:spcPts val="0"/>
              </a:spcBef>
              <a:spcAft>
                <a:spcPts val="0"/>
              </a:spcAft>
              <a:buSzPts val="5800"/>
              <a:buNone/>
              <a:defRPr/>
            </a:lvl2pPr>
            <a:lvl3pPr lvl="2" rtl="0">
              <a:spcBef>
                <a:spcPts val="0"/>
              </a:spcBef>
              <a:spcAft>
                <a:spcPts val="0"/>
              </a:spcAft>
              <a:buSzPts val="5800"/>
              <a:buNone/>
              <a:defRPr/>
            </a:lvl3pPr>
            <a:lvl4pPr lvl="3" rtl="0">
              <a:spcBef>
                <a:spcPts val="0"/>
              </a:spcBef>
              <a:spcAft>
                <a:spcPts val="0"/>
              </a:spcAft>
              <a:buSzPts val="5800"/>
              <a:buNone/>
              <a:defRPr/>
            </a:lvl4pPr>
            <a:lvl5pPr lvl="4" rtl="0">
              <a:spcBef>
                <a:spcPts val="0"/>
              </a:spcBef>
              <a:spcAft>
                <a:spcPts val="0"/>
              </a:spcAft>
              <a:buSzPts val="5800"/>
              <a:buNone/>
              <a:defRPr/>
            </a:lvl5pPr>
            <a:lvl6pPr lvl="5" rtl="0">
              <a:spcBef>
                <a:spcPts val="0"/>
              </a:spcBef>
              <a:spcAft>
                <a:spcPts val="0"/>
              </a:spcAft>
              <a:buSzPts val="5800"/>
              <a:buNone/>
              <a:defRPr/>
            </a:lvl6pPr>
            <a:lvl7pPr lvl="6" rtl="0">
              <a:spcBef>
                <a:spcPts val="0"/>
              </a:spcBef>
              <a:spcAft>
                <a:spcPts val="0"/>
              </a:spcAft>
              <a:buSzPts val="5800"/>
              <a:buNone/>
              <a:defRPr/>
            </a:lvl7pPr>
            <a:lvl8pPr lvl="7" rtl="0">
              <a:spcBef>
                <a:spcPts val="0"/>
              </a:spcBef>
              <a:spcAft>
                <a:spcPts val="0"/>
              </a:spcAft>
              <a:buSzPts val="5800"/>
              <a:buNone/>
              <a:defRPr/>
            </a:lvl8pPr>
            <a:lvl9pPr lvl="8" rtl="0">
              <a:spcBef>
                <a:spcPts val="0"/>
              </a:spcBef>
              <a:spcAft>
                <a:spcPts val="0"/>
              </a:spcAft>
              <a:buSzPts val="58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0"/>
        <p:cNvGrpSpPr/>
        <p:nvPr/>
      </p:nvGrpSpPr>
      <p:grpSpPr>
        <a:xfrm>
          <a:off x="0" y="0"/>
          <a:ext cx="0" cy="0"/>
          <a:chOff x="0" y="0"/>
          <a:chExt cx="0" cy="0"/>
        </a:xfrm>
      </p:grpSpPr>
      <p:sp>
        <p:nvSpPr>
          <p:cNvPr id="81" name="Google Shape;81;p20"/>
          <p:cNvSpPr/>
          <p:nvPr/>
        </p:nvSpPr>
        <p:spPr>
          <a:xfrm>
            <a:off x="390735" y="379877"/>
            <a:ext cx="8362529"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3A7C64"/>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0"/>
          <p:cNvSpPr txBox="1">
            <a:spLocks noGrp="1"/>
          </p:cNvSpPr>
          <p:nvPr>
            <p:ph type="body" idx="1"/>
          </p:nvPr>
        </p:nvSpPr>
        <p:spPr>
          <a:xfrm>
            <a:off x="457200" y="4253909"/>
            <a:ext cx="8229600" cy="519600"/>
          </a:xfrm>
          <a:prstGeom prst="rect">
            <a:avLst/>
          </a:prstGeom>
        </p:spPr>
        <p:txBody>
          <a:bodyPr spcFirstLastPara="1" wrap="square" lIns="91425" tIns="91425" rIns="91425" bIns="91425" anchor="t" anchorCtr="0"/>
          <a:lstStyle>
            <a:lvl1pPr marL="457200" lvl="0" indent="-228600" algn="ctr" rtl="0">
              <a:spcBef>
                <a:spcPts val="360"/>
              </a:spcBef>
              <a:spcAft>
                <a:spcPts val="0"/>
              </a:spcAft>
              <a:buSzPts val="1400"/>
              <a:buNone/>
              <a:defRPr sz="1400"/>
            </a:lvl1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3"/>
        <p:cNvGrpSpPr/>
        <p:nvPr/>
      </p:nvGrpSpPr>
      <p:grpSpPr>
        <a:xfrm>
          <a:off x="0" y="0"/>
          <a:ext cx="0" cy="0"/>
          <a:chOff x="0" y="0"/>
          <a:chExt cx="0" cy="0"/>
        </a:xfrm>
      </p:grpSpPr>
      <p:sp>
        <p:nvSpPr>
          <p:cNvPr id="84" name="Google Shape;84;p21"/>
          <p:cNvSpPr/>
          <p:nvPr/>
        </p:nvSpPr>
        <p:spPr>
          <a:xfrm>
            <a:off x="390735" y="379877"/>
            <a:ext cx="8362529"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3A7C64"/>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colored">
  <p:cSld name="BLANK_1">
    <p:bg>
      <p:bgPr>
        <a:solidFill>
          <a:srgbClr val="3A7C64"/>
        </a:solidFill>
        <a:effectLst/>
      </p:bgPr>
    </p:bg>
    <p:spTree>
      <p:nvGrpSpPr>
        <p:cNvPr id="1" name="Shape 85"/>
        <p:cNvGrpSpPr/>
        <p:nvPr/>
      </p:nvGrpSpPr>
      <p:grpSpPr>
        <a:xfrm>
          <a:off x="0" y="0"/>
          <a:ext cx="0" cy="0"/>
          <a:chOff x="0" y="0"/>
          <a:chExt cx="0" cy="0"/>
        </a:xfrm>
      </p:grpSpPr>
      <p:sp>
        <p:nvSpPr>
          <p:cNvPr id="86" name="Google Shape;86;p22"/>
          <p:cNvSpPr/>
          <p:nvPr/>
        </p:nvSpPr>
        <p:spPr>
          <a:xfrm>
            <a:off x="390735" y="379877"/>
            <a:ext cx="8362529"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FFFF"/>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solidFill>
          <a:srgbClr val="4DB28B"/>
        </a:solidFill>
        <a:effectLst/>
      </p:bgPr>
    </p:bg>
    <p:spTree>
      <p:nvGrpSpPr>
        <p:cNvPr id="1" name="Shape 12"/>
        <p:cNvGrpSpPr/>
        <p:nvPr/>
      </p:nvGrpSpPr>
      <p:grpSpPr>
        <a:xfrm>
          <a:off x="0" y="0"/>
          <a:ext cx="0" cy="0"/>
          <a:chOff x="0" y="0"/>
          <a:chExt cx="0" cy="0"/>
        </a:xfrm>
      </p:grpSpPr>
      <p:sp>
        <p:nvSpPr>
          <p:cNvPr id="13" name="Google Shape;13;p3"/>
          <p:cNvSpPr/>
          <p:nvPr/>
        </p:nvSpPr>
        <p:spPr>
          <a:xfrm>
            <a:off x="390735" y="379877"/>
            <a:ext cx="8362529"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434343"/>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3"/>
          <p:cNvSpPr txBox="1">
            <a:spLocks noGrp="1"/>
          </p:cNvSpPr>
          <p:nvPr>
            <p:ph type="ctrTitle"/>
          </p:nvPr>
        </p:nvSpPr>
        <p:spPr>
          <a:xfrm>
            <a:off x="685800" y="2726342"/>
            <a:ext cx="7772400" cy="1159800"/>
          </a:xfrm>
          <a:prstGeom prst="rect">
            <a:avLst/>
          </a:prstGeom>
        </p:spPr>
        <p:txBody>
          <a:bodyPr spcFirstLastPara="1" wrap="square" lIns="91425" tIns="91425" rIns="91425" bIns="91425" anchor="b" anchorCtr="0"/>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5" name="Google Shape;15;p3"/>
          <p:cNvSpPr txBox="1">
            <a:spLocks noGrp="1"/>
          </p:cNvSpPr>
          <p:nvPr>
            <p:ph type="subTitle" idx="1"/>
          </p:nvPr>
        </p:nvSpPr>
        <p:spPr>
          <a:xfrm>
            <a:off x="685800" y="3830653"/>
            <a:ext cx="7772400" cy="784800"/>
          </a:xfrm>
          <a:prstGeom prst="rect">
            <a:avLst/>
          </a:prstGeom>
        </p:spPr>
        <p:txBody>
          <a:bodyPr spcFirstLastPara="1" wrap="square" lIns="91425" tIns="91425" rIns="91425" bIns="91425" anchor="t" anchorCtr="0"/>
          <a:lstStyle>
            <a:lvl1pPr lvl="0" rtl="0">
              <a:spcBef>
                <a:spcPts val="0"/>
              </a:spcBef>
              <a:spcAft>
                <a:spcPts val="0"/>
              </a:spcAft>
              <a:buClr>
                <a:srgbClr val="FFFFFF"/>
              </a:buClr>
              <a:buSzPts val="1800"/>
              <a:buNone/>
              <a:defRPr>
                <a:solidFill>
                  <a:srgbClr val="FFFFFF"/>
                </a:solidFill>
              </a:defRPr>
            </a:lvl1pPr>
            <a:lvl2pPr lvl="1" rtl="0">
              <a:spcBef>
                <a:spcPts val="0"/>
              </a:spcBef>
              <a:spcAft>
                <a:spcPts val="0"/>
              </a:spcAft>
              <a:buClr>
                <a:srgbClr val="FFFFFF"/>
              </a:buClr>
              <a:buSzPts val="3000"/>
              <a:buNone/>
              <a:defRPr sz="3000">
                <a:solidFill>
                  <a:srgbClr val="FFFFFF"/>
                </a:solidFill>
              </a:defRPr>
            </a:lvl2pPr>
            <a:lvl3pPr lvl="2" rtl="0">
              <a:spcBef>
                <a:spcPts val="0"/>
              </a:spcBef>
              <a:spcAft>
                <a:spcPts val="0"/>
              </a:spcAft>
              <a:buClr>
                <a:srgbClr val="FFFFFF"/>
              </a:buClr>
              <a:buSzPts val="3000"/>
              <a:buNone/>
              <a:defRPr sz="3000">
                <a:solidFill>
                  <a:srgbClr val="FFFFFF"/>
                </a:solidFill>
              </a:defRPr>
            </a:lvl3pPr>
            <a:lvl4pPr lvl="3" rtl="0">
              <a:spcBef>
                <a:spcPts val="0"/>
              </a:spcBef>
              <a:spcAft>
                <a:spcPts val="0"/>
              </a:spcAft>
              <a:buClr>
                <a:srgbClr val="FFFFFF"/>
              </a:buClr>
              <a:buSzPts val="3000"/>
              <a:buNone/>
              <a:defRPr sz="3000">
                <a:solidFill>
                  <a:srgbClr val="FFFFFF"/>
                </a:solidFill>
              </a:defRPr>
            </a:lvl4pPr>
            <a:lvl5pPr lvl="4" rtl="0">
              <a:spcBef>
                <a:spcPts val="0"/>
              </a:spcBef>
              <a:spcAft>
                <a:spcPts val="0"/>
              </a:spcAft>
              <a:buClr>
                <a:srgbClr val="FFFFFF"/>
              </a:buClr>
              <a:buSzPts val="3000"/>
              <a:buNone/>
              <a:defRPr sz="3000">
                <a:solidFill>
                  <a:srgbClr val="FFFFFF"/>
                </a:solidFill>
              </a:defRPr>
            </a:lvl5pPr>
            <a:lvl6pPr lvl="5" rtl="0">
              <a:spcBef>
                <a:spcPts val="0"/>
              </a:spcBef>
              <a:spcAft>
                <a:spcPts val="0"/>
              </a:spcAft>
              <a:buClr>
                <a:srgbClr val="FFFFFF"/>
              </a:buClr>
              <a:buSzPts val="3000"/>
              <a:buNone/>
              <a:defRPr sz="3000">
                <a:solidFill>
                  <a:srgbClr val="FFFFFF"/>
                </a:solidFill>
              </a:defRPr>
            </a:lvl6pPr>
            <a:lvl7pPr lvl="6" rtl="0">
              <a:spcBef>
                <a:spcPts val="0"/>
              </a:spcBef>
              <a:spcAft>
                <a:spcPts val="0"/>
              </a:spcAft>
              <a:buClr>
                <a:srgbClr val="FFFFFF"/>
              </a:buClr>
              <a:buSzPts val="3000"/>
              <a:buNone/>
              <a:defRPr sz="3000">
                <a:solidFill>
                  <a:srgbClr val="FFFFFF"/>
                </a:solidFill>
              </a:defRPr>
            </a:lvl7pPr>
            <a:lvl8pPr lvl="7" rtl="0">
              <a:spcBef>
                <a:spcPts val="0"/>
              </a:spcBef>
              <a:spcAft>
                <a:spcPts val="0"/>
              </a:spcAft>
              <a:buClr>
                <a:srgbClr val="FFFFFF"/>
              </a:buClr>
              <a:buSzPts val="3000"/>
              <a:buNone/>
              <a:defRPr sz="3000">
                <a:solidFill>
                  <a:srgbClr val="FFFFFF"/>
                </a:solidFill>
              </a:defRPr>
            </a:lvl8pPr>
            <a:lvl9pPr lvl="8" rtl="0">
              <a:spcBef>
                <a:spcPts val="0"/>
              </a:spcBef>
              <a:spcAft>
                <a:spcPts val="0"/>
              </a:spcAft>
              <a:buClr>
                <a:srgbClr val="FFFFFF"/>
              </a:buClr>
              <a:buSzPts val="3000"/>
              <a:buNone/>
              <a:defRPr sz="3000">
                <a:solidFill>
                  <a:srgbClr val="FFFFFF"/>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bg>
      <p:bgPr>
        <a:solidFill>
          <a:srgbClr val="4DB28B"/>
        </a:solidFill>
        <a:effectLst/>
      </p:bgPr>
    </p:bg>
    <p:spTree>
      <p:nvGrpSpPr>
        <p:cNvPr id="1" name="Shape 16"/>
        <p:cNvGrpSpPr/>
        <p:nvPr/>
      </p:nvGrpSpPr>
      <p:grpSpPr>
        <a:xfrm>
          <a:off x="0" y="0"/>
          <a:ext cx="0" cy="0"/>
          <a:chOff x="0" y="0"/>
          <a:chExt cx="0" cy="0"/>
        </a:xfrm>
      </p:grpSpPr>
      <p:sp>
        <p:nvSpPr>
          <p:cNvPr id="17" name="Google Shape;17;p4"/>
          <p:cNvSpPr/>
          <p:nvPr/>
        </p:nvSpPr>
        <p:spPr>
          <a:xfrm flipH="1">
            <a:off x="390735" y="379877"/>
            <a:ext cx="8362529"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434343"/>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4"/>
          <p:cNvSpPr txBox="1">
            <a:spLocks noGrp="1"/>
          </p:cNvSpPr>
          <p:nvPr>
            <p:ph type="body" idx="1"/>
          </p:nvPr>
        </p:nvSpPr>
        <p:spPr>
          <a:xfrm>
            <a:off x="1757200" y="2161800"/>
            <a:ext cx="5629800" cy="819900"/>
          </a:xfrm>
          <a:prstGeom prst="rect">
            <a:avLst/>
          </a:prstGeom>
        </p:spPr>
        <p:txBody>
          <a:bodyPr spcFirstLastPara="1" wrap="square" lIns="91425" tIns="91425" rIns="91425" bIns="91425" anchor="ctr" anchorCtr="0"/>
          <a:lstStyle>
            <a:lvl1pPr marL="457200" lvl="0" indent="-419100" algn="ctr" rtl="0">
              <a:spcBef>
                <a:spcPts val="600"/>
              </a:spcBef>
              <a:spcAft>
                <a:spcPts val="0"/>
              </a:spcAft>
              <a:buClr>
                <a:srgbClr val="434343"/>
              </a:buClr>
              <a:buSzPts val="3000"/>
              <a:buChar char="●"/>
              <a:defRPr sz="3000" i="1">
                <a:solidFill>
                  <a:srgbClr val="434343"/>
                </a:solidFill>
              </a:defRPr>
            </a:lvl1pPr>
            <a:lvl2pPr marL="914400" lvl="1" indent="-419100" algn="ctr" rtl="0">
              <a:spcBef>
                <a:spcPts val="0"/>
              </a:spcBef>
              <a:spcAft>
                <a:spcPts val="0"/>
              </a:spcAft>
              <a:buClr>
                <a:srgbClr val="434343"/>
              </a:buClr>
              <a:buSzPts val="3000"/>
              <a:buChar char="○"/>
              <a:defRPr sz="3000" i="1">
                <a:solidFill>
                  <a:srgbClr val="434343"/>
                </a:solidFill>
              </a:defRPr>
            </a:lvl2pPr>
            <a:lvl3pPr marL="1371600" lvl="2" indent="-419100" algn="ctr" rtl="0">
              <a:spcBef>
                <a:spcPts val="0"/>
              </a:spcBef>
              <a:spcAft>
                <a:spcPts val="0"/>
              </a:spcAft>
              <a:buClr>
                <a:srgbClr val="434343"/>
              </a:buClr>
              <a:buSzPts val="3000"/>
              <a:buChar char="■"/>
              <a:defRPr sz="3000" i="1">
                <a:solidFill>
                  <a:srgbClr val="434343"/>
                </a:solidFill>
              </a:defRPr>
            </a:lvl3pPr>
            <a:lvl4pPr marL="1828800" lvl="3" indent="-419100" algn="ctr" rtl="0">
              <a:spcBef>
                <a:spcPts val="0"/>
              </a:spcBef>
              <a:spcAft>
                <a:spcPts val="0"/>
              </a:spcAft>
              <a:buClr>
                <a:srgbClr val="434343"/>
              </a:buClr>
              <a:buSzPts val="3000"/>
              <a:buChar char="●"/>
              <a:defRPr sz="3000" i="1">
                <a:solidFill>
                  <a:srgbClr val="434343"/>
                </a:solidFill>
              </a:defRPr>
            </a:lvl4pPr>
            <a:lvl5pPr marL="2286000" lvl="4" indent="-419100" algn="ctr" rtl="0">
              <a:spcBef>
                <a:spcPts val="0"/>
              </a:spcBef>
              <a:spcAft>
                <a:spcPts val="0"/>
              </a:spcAft>
              <a:buClr>
                <a:srgbClr val="434343"/>
              </a:buClr>
              <a:buSzPts val="3000"/>
              <a:buChar char="○"/>
              <a:defRPr sz="3000" i="1">
                <a:solidFill>
                  <a:srgbClr val="434343"/>
                </a:solidFill>
              </a:defRPr>
            </a:lvl5pPr>
            <a:lvl6pPr marL="2743200" lvl="5" indent="-419100" algn="ctr" rtl="0">
              <a:spcBef>
                <a:spcPts val="0"/>
              </a:spcBef>
              <a:spcAft>
                <a:spcPts val="0"/>
              </a:spcAft>
              <a:buClr>
                <a:srgbClr val="434343"/>
              </a:buClr>
              <a:buSzPts val="3000"/>
              <a:buChar char="■"/>
              <a:defRPr sz="3000" i="1">
                <a:solidFill>
                  <a:srgbClr val="434343"/>
                </a:solidFill>
              </a:defRPr>
            </a:lvl6pPr>
            <a:lvl7pPr marL="3200400" lvl="6" indent="-419100" algn="ctr" rtl="0">
              <a:spcBef>
                <a:spcPts val="0"/>
              </a:spcBef>
              <a:spcAft>
                <a:spcPts val="0"/>
              </a:spcAft>
              <a:buClr>
                <a:srgbClr val="434343"/>
              </a:buClr>
              <a:buSzPts val="3000"/>
              <a:buChar char="●"/>
              <a:defRPr sz="3000" i="1">
                <a:solidFill>
                  <a:srgbClr val="434343"/>
                </a:solidFill>
              </a:defRPr>
            </a:lvl7pPr>
            <a:lvl8pPr marL="3657600" lvl="7" indent="-419100" algn="ctr" rtl="0">
              <a:spcBef>
                <a:spcPts val="0"/>
              </a:spcBef>
              <a:spcAft>
                <a:spcPts val="0"/>
              </a:spcAft>
              <a:buClr>
                <a:srgbClr val="434343"/>
              </a:buClr>
              <a:buSzPts val="3000"/>
              <a:buChar char="○"/>
              <a:defRPr sz="3000" i="1">
                <a:solidFill>
                  <a:srgbClr val="434343"/>
                </a:solidFill>
              </a:defRPr>
            </a:lvl8pPr>
            <a:lvl9pPr marL="4114800" lvl="8" indent="-419100" algn="ctr">
              <a:spcBef>
                <a:spcPts val="0"/>
              </a:spcBef>
              <a:spcAft>
                <a:spcPts val="0"/>
              </a:spcAft>
              <a:buClr>
                <a:srgbClr val="434343"/>
              </a:buClr>
              <a:buSzPts val="3000"/>
              <a:buChar char="■"/>
              <a:defRPr sz="3000" i="1">
                <a:solidFill>
                  <a:srgbClr val="434343"/>
                </a:solidFill>
              </a:defRPr>
            </a:lvl9pPr>
          </a:lstStyle>
          <a:p>
            <a:endParaRPr/>
          </a:p>
        </p:txBody>
      </p:sp>
      <p:sp>
        <p:nvSpPr>
          <p:cNvPr id="19" name="Google Shape;19;p4"/>
          <p:cNvSpPr txBox="1"/>
          <p:nvPr/>
        </p:nvSpPr>
        <p:spPr>
          <a:xfrm>
            <a:off x="205550" y="75075"/>
            <a:ext cx="7995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0" b="1">
                <a:solidFill>
                  <a:srgbClr val="434343"/>
                </a:solidFill>
                <a:latin typeface="Raleway"/>
                <a:ea typeface="Raleway"/>
                <a:cs typeface="Raleway"/>
                <a:sym typeface="Raleway"/>
              </a:rPr>
              <a:t>“</a:t>
            </a:r>
            <a:endParaRPr sz="12000" b="1">
              <a:solidFill>
                <a:srgbClr val="434343"/>
              </a:solidFill>
              <a:latin typeface="Raleway"/>
              <a:ea typeface="Raleway"/>
              <a:cs typeface="Raleway"/>
              <a:sym typeface="Raleway"/>
            </a:endParaRPr>
          </a:p>
        </p:txBody>
      </p:sp>
      <p:sp>
        <p:nvSpPr>
          <p:cNvPr id="20" name="Google Shape;20;p4"/>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1"/>
        <p:cNvGrpSpPr/>
        <p:nvPr/>
      </p:nvGrpSpPr>
      <p:grpSpPr>
        <a:xfrm>
          <a:off x="0" y="0"/>
          <a:ext cx="0" cy="0"/>
          <a:chOff x="0" y="0"/>
          <a:chExt cx="0" cy="0"/>
        </a:xfrm>
      </p:grpSpPr>
      <p:sp>
        <p:nvSpPr>
          <p:cNvPr id="22" name="Google Shape;22;p5"/>
          <p:cNvSpPr/>
          <p:nvPr/>
        </p:nvSpPr>
        <p:spPr>
          <a:xfrm>
            <a:off x="390735" y="379877"/>
            <a:ext cx="8362529"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3A7C64"/>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5"/>
          <p:cNvSpPr txBox="1">
            <a:spLocks noGrp="1"/>
          </p:cNvSpPr>
          <p:nvPr>
            <p:ph type="title"/>
          </p:nvPr>
        </p:nvSpPr>
        <p:spPr>
          <a:xfrm>
            <a:off x="922000" y="891775"/>
            <a:ext cx="6866100" cy="857400"/>
          </a:xfrm>
          <a:prstGeom prst="rect">
            <a:avLst/>
          </a:prstGeom>
        </p:spPr>
        <p:txBody>
          <a:bodyPr spcFirstLastPara="1" wrap="square" lIns="91425" tIns="91425" rIns="91425" bIns="91425" anchor="t" anchorCtr="0"/>
          <a:lstStyle>
            <a:lvl1pPr lvl="0">
              <a:spcBef>
                <a:spcPts val="0"/>
              </a:spcBef>
              <a:spcAft>
                <a:spcPts val="0"/>
              </a:spcAft>
              <a:buSzPts val="5800"/>
              <a:buNone/>
              <a:defRPr/>
            </a:lvl1pPr>
            <a:lvl2pPr lvl="1">
              <a:spcBef>
                <a:spcPts val="0"/>
              </a:spcBef>
              <a:spcAft>
                <a:spcPts val="0"/>
              </a:spcAft>
              <a:buSzPts val="5800"/>
              <a:buNone/>
              <a:defRPr/>
            </a:lvl2pPr>
            <a:lvl3pPr lvl="2">
              <a:spcBef>
                <a:spcPts val="0"/>
              </a:spcBef>
              <a:spcAft>
                <a:spcPts val="0"/>
              </a:spcAft>
              <a:buSzPts val="5800"/>
              <a:buNone/>
              <a:defRPr/>
            </a:lvl3pPr>
            <a:lvl4pPr lvl="3">
              <a:spcBef>
                <a:spcPts val="0"/>
              </a:spcBef>
              <a:spcAft>
                <a:spcPts val="0"/>
              </a:spcAft>
              <a:buSzPts val="5800"/>
              <a:buNone/>
              <a:defRPr/>
            </a:lvl4pPr>
            <a:lvl5pPr lvl="4">
              <a:spcBef>
                <a:spcPts val="0"/>
              </a:spcBef>
              <a:spcAft>
                <a:spcPts val="0"/>
              </a:spcAft>
              <a:buSzPts val="5800"/>
              <a:buNone/>
              <a:defRPr/>
            </a:lvl5pPr>
            <a:lvl6pPr lvl="5">
              <a:spcBef>
                <a:spcPts val="0"/>
              </a:spcBef>
              <a:spcAft>
                <a:spcPts val="0"/>
              </a:spcAft>
              <a:buSzPts val="5800"/>
              <a:buNone/>
              <a:defRPr/>
            </a:lvl6pPr>
            <a:lvl7pPr lvl="6">
              <a:spcBef>
                <a:spcPts val="0"/>
              </a:spcBef>
              <a:spcAft>
                <a:spcPts val="0"/>
              </a:spcAft>
              <a:buSzPts val="5800"/>
              <a:buNone/>
              <a:defRPr/>
            </a:lvl7pPr>
            <a:lvl8pPr lvl="7">
              <a:spcBef>
                <a:spcPts val="0"/>
              </a:spcBef>
              <a:spcAft>
                <a:spcPts val="0"/>
              </a:spcAft>
              <a:buSzPts val="5800"/>
              <a:buNone/>
              <a:defRPr/>
            </a:lvl8pPr>
            <a:lvl9pPr lvl="8">
              <a:spcBef>
                <a:spcPts val="0"/>
              </a:spcBef>
              <a:spcAft>
                <a:spcPts val="0"/>
              </a:spcAft>
              <a:buSzPts val="5800"/>
              <a:buNone/>
              <a:defRPr/>
            </a:lvl9pPr>
          </a:lstStyle>
          <a:p>
            <a:endParaRPr/>
          </a:p>
        </p:txBody>
      </p:sp>
      <p:sp>
        <p:nvSpPr>
          <p:cNvPr id="24" name="Google Shape;24;p5"/>
          <p:cNvSpPr txBox="1">
            <a:spLocks noGrp="1"/>
          </p:cNvSpPr>
          <p:nvPr>
            <p:ph type="body" idx="1"/>
          </p:nvPr>
        </p:nvSpPr>
        <p:spPr>
          <a:xfrm>
            <a:off x="922000" y="1885951"/>
            <a:ext cx="6866100" cy="2366100"/>
          </a:xfrm>
          <a:prstGeom prst="rect">
            <a:avLst/>
          </a:prstGeom>
        </p:spPr>
        <p:txBody>
          <a:bodyPr spcFirstLastPara="1" wrap="square" lIns="91425" tIns="91425" rIns="91425" bIns="91425" anchor="t" anchorCtr="0"/>
          <a:lstStyle>
            <a:lvl1pPr marL="457200" lvl="0" indent="-342900">
              <a:spcBef>
                <a:spcPts val="600"/>
              </a:spcBef>
              <a:spcAft>
                <a:spcPts val="0"/>
              </a:spcAft>
              <a:buClr>
                <a:srgbClr val="4DB28B"/>
              </a:buClr>
              <a:buSzPts val="1800"/>
              <a:buChar char="●"/>
              <a:defRPr/>
            </a:lvl1pPr>
            <a:lvl2pPr marL="914400" lvl="1" indent="-342900">
              <a:spcBef>
                <a:spcPts val="0"/>
              </a:spcBef>
              <a:spcAft>
                <a:spcPts val="0"/>
              </a:spcAft>
              <a:buClr>
                <a:srgbClr val="4DB28B"/>
              </a:buClr>
              <a:buSzPts val="1800"/>
              <a:buChar char="○"/>
              <a:defRPr/>
            </a:lvl2pPr>
            <a:lvl3pPr marL="1371600" lvl="2" indent="-342900">
              <a:spcBef>
                <a:spcPts val="0"/>
              </a:spcBef>
              <a:spcAft>
                <a:spcPts val="0"/>
              </a:spcAft>
              <a:buClr>
                <a:srgbClr val="4DB28B"/>
              </a:buClr>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25"/>
        <p:cNvGrpSpPr/>
        <p:nvPr/>
      </p:nvGrpSpPr>
      <p:grpSpPr>
        <a:xfrm>
          <a:off x="0" y="0"/>
          <a:ext cx="0" cy="0"/>
          <a:chOff x="0" y="0"/>
          <a:chExt cx="0" cy="0"/>
        </a:xfrm>
      </p:grpSpPr>
      <p:sp>
        <p:nvSpPr>
          <p:cNvPr id="26" name="Google Shape;26;p6"/>
          <p:cNvSpPr/>
          <p:nvPr/>
        </p:nvSpPr>
        <p:spPr>
          <a:xfrm>
            <a:off x="390735" y="379877"/>
            <a:ext cx="8362529"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3A7C64"/>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6"/>
          <p:cNvSpPr txBox="1">
            <a:spLocks noGrp="1"/>
          </p:cNvSpPr>
          <p:nvPr>
            <p:ph type="title"/>
          </p:nvPr>
        </p:nvSpPr>
        <p:spPr>
          <a:xfrm>
            <a:off x="922000" y="891775"/>
            <a:ext cx="6866100" cy="857400"/>
          </a:xfrm>
          <a:prstGeom prst="rect">
            <a:avLst/>
          </a:prstGeom>
        </p:spPr>
        <p:txBody>
          <a:bodyPr spcFirstLastPara="1" wrap="square" lIns="91425" tIns="91425" rIns="91425" bIns="91425" anchor="t" anchorCtr="0"/>
          <a:lstStyle>
            <a:lvl1pPr lvl="0">
              <a:spcBef>
                <a:spcPts val="0"/>
              </a:spcBef>
              <a:spcAft>
                <a:spcPts val="0"/>
              </a:spcAft>
              <a:buSzPts val="5800"/>
              <a:buNone/>
              <a:defRPr/>
            </a:lvl1pPr>
            <a:lvl2pPr lvl="1">
              <a:spcBef>
                <a:spcPts val="0"/>
              </a:spcBef>
              <a:spcAft>
                <a:spcPts val="0"/>
              </a:spcAft>
              <a:buSzPts val="5800"/>
              <a:buNone/>
              <a:defRPr/>
            </a:lvl2pPr>
            <a:lvl3pPr lvl="2">
              <a:spcBef>
                <a:spcPts val="0"/>
              </a:spcBef>
              <a:spcAft>
                <a:spcPts val="0"/>
              </a:spcAft>
              <a:buSzPts val="5800"/>
              <a:buNone/>
              <a:defRPr/>
            </a:lvl3pPr>
            <a:lvl4pPr lvl="3">
              <a:spcBef>
                <a:spcPts val="0"/>
              </a:spcBef>
              <a:spcAft>
                <a:spcPts val="0"/>
              </a:spcAft>
              <a:buSzPts val="5800"/>
              <a:buNone/>
              <a:defRPr/>
            </a:lvl4pPr>
            <a:lvl5pPr lvl="4">
              <a:spcBef>
                <a:spcPts val="0"/>
              </a:spcBef>
              <a:spcAft>
                <a:spcPts val="0"/>
              </a:spcAft>
              <a:buSzPts val="5800"/>
              <a:buNone/>
              <a:defRPr/>
            </a:lvl5pPr>
            <a:lvl6pPr lvl="5">
              <a:spcBef>
                <a:spcPts val="0"/>
              </a:spcBef>
              <a:spcAft>
                <a:spcPts val="0"/>
              </a:spcAft>
              <a:buSzPts val="5800"/>
              <a:buNone/>
              <a:defRPr/>
            </a:lvl6pPr>
            <a:lvl7pPr lvl="6">
              <a:spcBef>
                <a:spcPts val="0"/>
              </a:spcBef>
              <a:spcAft>
                <a:spcPts val="0"/>
              </a:spcAft>
              <a:buSzPts val="5800"/>
              <a:buNone/>
              <a:defRPr/>
            </a:lvl7pPr>
            <a:lvl8pPr lvl="7">
              <a:spcBef>
                <a:spcPts val="0"/>
              </a:spcBef>
              <a:spcAft>
                <a:spcPts val="0"/>
              </a:spcAft>
              <a:buSzPts val="5800"/>
              <a:buNone/>
              <a:defRPr/>
            </a:lvl8pPr>
            <a:lvl9pPr lvl="8">
              <a:spcBef>
                <a:spcPts val="0"/>
              </a:spcBef>
              <a:spcAft>
                <a:spcPts val="0"/>
              </a:spcAft>
              <a:buSzPts val="5800"/>
              <a:buNone/>
              <a:defRPr/>
            </a:lvl9pPr>
          </a:lstStyle>
          <a:p>
            <a:endParaRPr/>
          </a:p>
        </p:txBody>
      </p:sp>
      <p:sp>
        <p:nvSpPr>
          <p:cNvPr id="28" name="Google Shape;28;p6"/>
          <p:cNvSpPr txBox="1">
            <a:spLocks noGrp="1"/>
          </p:cNvSpPr>
          <p:nvPr>
            <p:ph type="body" idx="1"/>
          </p:nvPr>
        </p:nvSpPr>
        <p:spPr>
          <a:xfrm>
            <a:off x="922000" y="1887378"/>
            <a:ext cx="3543300" cy="3027600"/>
          </a:xfrm>
          <a:prstGeom prst="rect">
            <a:avLst/>
          </a:prstGeom>
        </p:spPr>
        <p:txBody>
          <a:bodyPr spcFirstLastPara="1" wrap="square" lIns="91425" tIns="91425" rIns="91425" bIns="91425" anchor="t" anchorCtr="0"/>
          <a:lstStyle>
            <a:lvl1pPr marL="457200" lvl="0" indent="-342900">
              <a:spcBef>
                <a:spcPts val="600"/>
              </a:spcBef>
              <a:spcAft>
                <a:spcPts val="0"/>
              </a:spcAft>
              <a:buClr>
                <a:srgbClr val="3A7C64"/>
              </a:buClr>
              <a:buSzPts val="1800"/>
              <a:buChar char="●"/>
              <a:defRPr/>
            </a:lvl1pPr>
            <a:lvl2pPr marL="914400" lvl="1" indent="-342900">
              <a:spcBef>
                <a:spcPts val="0"/>
              </a:spcBef>
              <a:spcAft>
                <a:spcPts val="0"/>
              </a:spcAft>
              <a:buClr>
                <a:srgbClr val="3A7C64"/>
              </a:buClr>
              <a:buSzPts val="1800"/>
              <a:buChar char="○"/>
              <a:defRPr/>
            </a:lvl2pPr>
            <a:lvl3pPr marL="1371600" lvl="2" indent="-342900">
              <a:spcBef>
                <a:spcPts val="0"/>
              </a:spcBef>
              <a:spcAft>
                <a:spcPts val="0"/>
              </a:spcAft>
              <a:buClr>
                <a:srgbClr val="3A7C64"/>
              </a:buClr>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29" name="Google Shape;29;p6"/>
          <p:cNvSpPr txBox="1">
            <a:spLocks noGrp="1"/>
          </p:cNvSpPr>
          <p:nvPr>
            <p:ph type="body" idx="2"/>
          </p:nvPr>
        </p:nvSpPr>
        <p:spPr>
          <a:xfrm>
            <a:off x="4678687" y="1887378"/>
            <a:ext cx="3543300" cy="3027600"/>
          </a:xfrm>
          <a:prstGeom prst="rect">
            <a:avLst/>
          </a:prstGeom>
        </p:spPr>
        <p:txBody>
          <a:bodyPr spcFirstLastPara="1" wrap="square" lIns="91425" tIns="91425" rIns="91425" bIns="91425" anchor="t" anchorCtr="0"/>
          <a:lstStyle>
            <a:lvl1pPr marL="457200" lvl="0" indent="-342900">
              <a:spcBef>
                <a:spcPts val="600"/>
              </a:spcBef>
              <a:spcAft>
                <a:spcPts val="0"/>
              </a:spcAft>
              <a:buClr>
                <a:srgbClr val="3A7C64"/>
              </a:buClr>
              <a:buSzPts val="1800"/>
              <a:buChar char="●"/>
              <a:defRPr/>
            </a:lvl1pPr>
            <a:lvl2pPr marL="914400" lvl="1" indent="-342900">
              <a:spcBef>
                <a:spcPts val="0"/>
              </a:spcBef>
              <a:spcAft>
                <a:spcPts val="0"/>
              </a:spcAft>
              <a:buClr>
                <a:srgbClr val="3A7C64"/>
              </a:buClr>
              <a:buSzPts val="1800"/>
              <a:buChar char="○"/>
              <a:defRPr/>
            </a:lvl2pPr>
            <a:lvl3pPr marL="1371600" lvl="2" indent="-342900">
              <a:spcBef>
                <a:spcPts val="0"/>
              </a:spcBef>
              <a:spcAft>
                <a:spcPts val="0"/>
              </a:spcAft>
              <a:buClr>
                <a:srgbClr val="3A7C64"/>
              </a:buClr>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30"/>
        <p:cNvGrpSpPr/>
        <p:nvPr/>
      </p:nvGrpSpPr>
      <p:grpSpPr>
        <a:xfrm>
          <a:off x="0" y="0"/>
          <a:ext cx="0" cy="0"/>
          <a:chOff x="0" y="0"/>
          <a:chExt cx="0" cy="0"/>
        </a:xfrm>
      </p:grpSpPr>
      <p:sp>
        <p:nvSpPr>
          <p:cNvPr id="31" name="Google Shape;31;p7"/>
          <p:cNvSpPr/>
          <p:nvPr/>
        </p:nvSpPr>
        <p:spPr>
          <a:xfrm>
            <a:off x="390735" y="379877"/>
            <a:ext cx="8362529"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3A7C64"/>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7"/>
          <p:cNvSpPr txBox="1">
            <a:spLocks noGrp="1"/>
          </p:cNvSpPr>
          <p:nvPr>
            <p:ph type="title"/>
          </p:nvPr>
        </p:nvSpPr>
        <p:spPr>
          <a:xfrm>
            <a:off x="922000" y="891775"/>
            <a:ext cx="6866100" cy="857400"/>
          </a:xfrm>
          <a:prstGeom prst="rect">
            <a:avLst/>
          </a:prstGeom>
        </p:spPr>
        <p:txBody>
          <a:bodyPr spcFirstLastPara="1" wrap="square" lIns="91425" tIns="91425" rIns="91425" bIns="91425" anchor="t" anchorCtr="0"/>
          <a:lstStyle>
            <a:lvl1pPr lvl="0" rtl="0">
              <a:spcBef>
                <a:spcPts val="0"/>
              </a:spcBef>
              <a:spcAft>
                <a:spcPts val="0"/>
              </a:spcAft>
              <a:buSzPts val="5800"/>
              <a:buNone/>
              <a:defRPr/>
            </a:lvl1pPr>
            <a:lvl2pPr lvl="1" rtl="0">
              <a:spcBef>
                <a:spcPts val="0"/>
              </a:spcBef>
              <a:spcAft>
                <a:spcPts val="0"/>
              </a:spcAft>
              <a:buSzPts val="5800"/>
              <a:buNone/>
              <a:defRPr/>
            </a:lvl2pPr>
            <a:lvl3pPr lvl="2" rtl="0">
              <a:spcBef>
                <a:spcPts val="0"/>
              </a:spcBef>
              <a:spcAft>
                <a:spcPts val="0"/>
              </a:spcAft>
              <a:buSzPts val="5800"/>
              <a:buNone/>
              <a:defRPr/>
            </a:lvl3pPr>
            <a:lvl4pPr lvl="3" rtl="0">
              <a:spcBef>
                <a:spcPts val="0"/>
              </a:spcBef>
              <a:spcAft>
                <a:spcPts val="0"/>
              </a:spcAft>
              <a:buSzPts val="5800"/>
              <a:buNone/>
              <a:defRPr/>
            </a:lvl4pPr>
            <a:lvl5pPr lvl="4" rtl="0">
              <a:spcBef>
                <a:spcPts val="0"/>
              </a:spcBef>
              <a:spcAft>
                <a:spcPts val="0"/>
              </a:spcAft>
              <a:buSzPts val="5800"/>
              <a:buNone/>
              <a:defRPr/>
            </a:lvl5pPr>
            <a:lvl6pPr lvl="5" rtl="0">
              <a:spcBef>
                <a:spcPts val="0"/>
              </a:spcBef>
              <a:spcAft>
                <a:spcPts val="0"/>
              </a:spcAft>
              <a:buSzPts val="5800"/>
              <a:buNone/>
              <a:defRPr/>
            </a:lvl6pPr>
            <a:lvl7pPr lvl="6" rtl="0">
              <a:spcBef>
                <a:spcPts val="0"/>
              </a:spcBef>
              <a:spcAft>
                <a:spcPts val="0"/>
              </a:spcAft>
              <a:buSzPts val="5800"/>
              <a:buNone/>
              <a:defRPr/>
            </a:lvl7pPr>
            <a:lvl8pPr lvl="7" rtl="0">
              <a:spcBef>
                <a:spcPts val="0"/>
              </a:spcBef>
              <a:spcAft>
                <a:spcPts val="0"/>
              </a:spcAft>
              <a:buSzPts val="5800"/>
              <a:buNone/>
              <a:defRPr/>
            </a:lvl8pPr>
            <a:lvl9pPr lvl="8" rtl="0">
              <a:spcBef>
                <a:spcPts val="0"/>
              </a:spcBef>
              <a:spcAft>
                <a:spcPts val="0"/>
              </a:spcAft>
              <a:buSzPts val="5800"/>
              <a:buNone/>
              <a:defRPr/>
            </a:lvl9pPr>
          </a:lstStyle>
          <a:p>
            <a:endParaRPr/>
          </a:p>
        </p:txBody>
      </p:sp>
      <p:sp>
        <p:nvSpPr>
          <p:cNvPr id="33" name="Google Shape;33;p7"/>
          <p:cNvSpPr txBox="1">
            <a:spLocks noGrp="1"/>
          </p:cNvSpPr>
          <p:nvPr>
            <p:ph type="body" idx="1"/>
          </p:nvPr>
        </p:nvSpPr>
        <p:spPr>
          <a:xfrm>
            <a:off x="922000" y="1930500"/>
            <a:ext cx="2332200" cy="2919000"/>
          </a:xfrm>
          <a:prstGeom prst="rect">
            <a:avLst/>
          </a:prstGeom>
        </p:spPr>
        <p:txBody>
          <a:bodyPr spcFirstLastPara="1" wrap="square" lIns="91425" tIns="91425" rIns="91425" bIns="91425" anchor="t" anchorCtr="0"/>
          <a:lstStyle>
            <a:lvl1pPr marL="457200" lvl="0" indent="-317500" rtl="0">
              <a:spcBef>
                <a:spcPts val="600"/>
              </a:spcBef>
              <a:spcAft>
                <a:spcPts val="0"/>
              </a:spcAft>
              <a:buClr>
                <a:srgbClr val="4DB28B"/>
              </a:buClr>
              <a:buSzPts val="1400"/>
              <a:buChar char="●"/>
              <a:defRPr sz="1400"/>
            </a:lvl1pPr>
            <a:lvl2pPr marL="914400" lvl="1" indent="-317500" rtl="0">
              <a:spcBef>
                <a:spcPts val="0"/>
              </a:spcBef>
              <a:spcAft>
                <a:spcPts val="0"/>
              </a:spcAft>
              <a:buClr>
                <a:srgbClr val="4DB28B"/>
              </a:buClr>
              <a:buSzPts val="1400"/>
              <a:buChar char="○"/>
              <a:defRPr sz="1400"/>
            </a:lvl2pPr>
            <a:lvl3pPr marL="1371600" lvl="2" indent="-317500" rtl="0">
              <a:spcBef>
                <a:spcPts val="0"/>
              </a:spcBef>
              <a:spcAft>
                <a:spcPts val="0"/>
              </a:spcAft>
              <a:buClr>
                <a:srgbClr val="4DB28B"/>
              </a:buClr>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34" name="Google Shape;34;p7"/>
          <p:cNvSpPr txBox="1">
            <a:spLocks noGrp="1"/>
          </p:cNvSpPr>
          <p:nvPr>
            <p:ph type="body" idx="2"/>
          </p:nvPr>
        </p:nvSpPr>
        <p:spPr>
          <a:xfrm>
            <a:off x="3373778" y="1930500"/>
            <a:ext cx="2332200" cy="2919000"/>
          </a:xfrm>
          <a:prstGeom prst="rect">
            <a:avLst/>
          </a:prstGeom>
        </p:spPr>
        <p:txBody>
          <a:bodyPr spcFirstLastPara="1" wrap="square" lIns="91425" tIns="91425" rIns="91425" bIns="91425" anchor="t" anchorCtr="0"/>
          <a:lstStyle>
            <a:lvl1pPr marL="457200" lvl="0" indent="-317500" rtl="0">
              <a:spcBef>
                <a:spcPts val="600"/>
              </a:spcBef>
              <a:spcAft>
                <a:spcPts val="0"/>
              </a:spcAft>
              <a:buClr>
                <a:srgbClr val="4DB28B"/>
              </a:buClr>
              <a:buSzPts val="1400"/>
              <a:buChar char="●"/>
              <a:defRPr sz="1400"/>
            </a:lvl1pPr>
            <a:lvl2pPr marL="914400" lvl="1" indent="-317500" rtl="0">
              <a:spcBef>
                <a:spcPts val="0"/>
              </a:spcBef>
              <a:spcAft>
                <a:spcPts val="0"/>
              </a:spcAft>
              <a:buClr>
                <a:srgbClr val="4DB28B"/>
              </a:buClr>
              <a:buSzPts val="1400"/>
              <a:buChar char="○"/>
              <a:defRPr sz="1400"/>
            </a:lvl2pPr>
            <a:lvl3pPr marL="1371600" lvl="2" indent="-317500" rtl="0">
              <a:spcBef>
                <a:spcPts val="0"/>
              </a:spcBef>
              <a:spcAft>
                <a:spcPts val="0"/>
              </a:spcAft>
              <a:buClr>
                <a:srgbClr val="4DB28B"/>
              </a:buClr>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35" name="Google Shape;35;p7"/>
          <p:cNvSpPr txBox="1">
            <a:spLocks noGrp="1"/>
          </p:cNvSpPr>
          <p:nvPr>
            <p:ph type="body" idx="3"/>
          </p:nvPr>
        </p:nvSpPr>
        <p:spPr>
          <a:xfrm>
            <a:off x="5825557" y="1930500"/>
            <a:ext cx="2332200" cy="2919000"/>
          </a:xfrm>
          <a:prstGeom prst="rect">
            <a:avLst/>
          </a:prstGeom>
        </p:spPr>
        <p:txBody>
          <a:bodyPr spcFirstLastPara="1" wrap="square" lIns="91425" tIns="91425" rIns="91425" bIns="91425" anchor="t" anchorCtr="0"/>
          <a:lstStyle>
            <a:lvl1pPr marL="457200" lvl="0" indent="-317500" rtl="0">
              <a:spcBef>
                <a:spcPts val="600"/>
              </a:spcBef>
              <a:spcAft>
                <a:spcPts val="0"/>
              </a:spcAft>
              <a:buClr>
                <a:srgbClr val="4DB28B"/>
              </a:buClr>
              <a:buSzPts val="1400"/>
              <a:buChar char="●"/>
              <a:defRPr sz="1400"/>
            </a:lvl1pPr>
            <a:lvl2pPr marL="914400" lvl="1" indent="-317500" rtl="0">
              <a:spcBef>
                <a:spcPts val="0"/>
              </a:spcBef>
              <a:spcAft>
                <a:spcPts val="0"/>
              </a:spcAft>
              <a:buClr>
                <a:srgbClr val="4DB28B"/>
              </a:buClr>
              <a:buSzPts val="1400"/>
              <a:buChar char="○"/>
              <a:defRPr sz="1400"/>
            </a:lvl2pPr>
            <a:lvl3pPr marL="1371600" lvl="2" indent="-317500" rtl="0">
              <a:spcBef>
                <a:spcPts val="0"/>
              </a:spcBef>
              <a:spcAft>
                <a:spcPts val="0"/>
              </a:spcAft>
              <a:buClr>
                <a:srgbClr val="4DB28B"/>
              </a:buClr>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6"/>
        <p:cNvGrpSpPr/>
        <p:nvPr/>
      </p:nvGrpSpPr>
      <p:grpSpPr>
        <a:xfrm>
          <a:off x="0" y="0"/>
          <a:ext cx="0" cy="0"/>
          <a:chOff x="0" y="0"/>
          <a:chExt cx="0" cy="0"/>
        </a:xfrm>
      </p:grpSpPr>
      <p:sp>
        <p:nvSpPr>
          <p:cNvPr id="37" name="Google Shape;37;p8"/>
          <p:cNvSpPr/>
          <p:nvPr/>
        </p:nvSpPr>
        <p:spPr>
          <a:xfrm>
            <a:off x="390735" y="379877"/>
            <a:ext cx="8362529"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3A7C64"/>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8"/>
          <p:cNvSpPr txBox="1">
            <a:spLocks noGrp="1"/>
          </p:cNvSpPr>
          <p:nvPr>
            <p:ph type="title"/>
          </p:nvPr>
        </p:nvSpPr>
        <p:spPr>
          <a:xfrm>
            <a:off x="922000" y="891775"/>
            <a:ext cx="6866100" cy="857400"/>
          </a:xfrm>
          <a:prstGeom prst="rect">
            <a:avLst/>
          </a:prstGeom>
        </p:spPr>
        <p:txBody>
          <a:bodyPr spcFirstLastPara="1" wrap="square" lIns="91425" tIns="91425" rIns="91425" bIns="91425" anchor="t" anchorCtr="0"/>
          <a:lstStyle>
            <a:lvl1pPr lvl="0">
              <a:spcBef>
                <a:spcPts val="0"/>
              </a:spcBef>
              <a:spcAft>
                <a:spcPts val="0"/>
              </a:spcAft>
              <a:buSzPts val="5800"/>
              <a:buNone/>
              <a:defRPr/>
            </a:lvl1pPr>
            <a:lvl2pPr lvl="1">
              <a:spcBef>
                <a:spcPts val="0"/>
              </a:spcBef>
              <a:spcAft>
                <a:spcPts val="0"/>
              </a:spcAft>
              <a:buSzPts val="5800"/>
              <a:buNone/>
              <a:defRPr/>
            </a:lvl2pPr>
            <a:lvl3pPr lvl="2">
              <a:spcBef>
                <a:spcPts val="0"/>
              </a:spcBef>
              <a:spcAft>
                <a:spcPts val="0"/>
              </a:spcAft>
              <a:buSzPts val="5800"/>
              <a:buNone/>
              <a:defRPr/>
            </a:lvl3pPr>
            <a:lvl4pPr lvl="3">
              <a:spcBef>
                <a:spcPts val="0"/>
              </a:spcBef>
              <a:spcAft>
                <a:spcPts val="0"/>
              </a:spcAft>
              <a:buSzPts val="5800"/>
              <a:buNone/>
              <a:defRPr/>
            </a:lvl4pPr>
            <a:lvl5pPr lvl="4">
              <a:spcBef>
                <a:spcPts val="0"/>
              </a:spcBef>
              <a:spcAft>
                <a:spcPts val="0"/>
              </a:spcAft>
              <a:buSzPts val="5800"/>
              <a:buNone/>
              <a:defRPr/>
            </a:lvl5pPr>
            <a:lvl6pPr lvl="5">
              <a:spcBef>
                <a:spcPts val="0"/>
              </a:spcBef>
              <a:spcAft>
                <a:spcPts val="0"/>
              </a:spcAft>
              <a:buSzPts val="5800"/>
              <a:buNone/>
              <a:defRPr/>
            </a:lvl6pPr>
            <a:lvl7pPr lvl="6">
              <a:spcBef>
                <a:spcPts val="0"/>
              </a:spcBef>
              <a:spcAft>
                <a:spcPts val="0"/>
              </a:spcAft>
              <a:buSzPts val="5800"/>
              <a:buNone/>
              <a:defRPr/>
            </a:lvl7pPr>
            <a:lvl8pPr lvl="7">
              <a:spcBef>
                <a:spcPts val="0"/>
              </a:spcBef>
              <a:spcAft>
                <a:spcPts val="0"/>
              </a:spcAft>
              <a:buSzPts val="5800"/>
              <a:buNone/>
              <a:defRPr/>
            </a:lvl8pPr>
            <a:lvl9pPr lvl="8">
              <a:spcBef>
                <a:spcPts val="0"/>
              </a:spcBef>
              <a:spcAft>
                <a:spcPts val="0"/>
              </a:spcAft>
              <a:buSzPts val="58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9"/>
        <p:cNvGrpSpPr/>
        <p:nvPr/>
      </p:nvGrpSpPr>
      <p:grpSpPr>
        <a:xfrm>
          <a:off x="0" y="0"/>
          <a:ext cx="0" cy="0"/>
          <a:chOff x="0" y="0"/>
          <a:chExt cx="0" cy="0"/>
        </a:xfrm>
      </p:grpSpPr>
      <p:sp>
        <p:nvSpPr>
          <p:cNvPr id="40" name="Google Shape;40;p9"/>
          <p:cNvSpPr/>
          <p:nvPr/>
        </p:nvSpPr>
        <p:spPr>
          <a:xfrm>
            <a:off x="390735" y="379877"/>
            <a:ext cx="8362529"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3A7C64"/>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9"/>
          <p:cNvSpPr txBox="1">
            <a:spLocks noGrp="1"/>
          </p:cNvSpPr>
          <p:nvPr>
            <p:ph type="body" idx="1"/>
          </p:nvPr>
        </p:nvSpPr>
        <p:spPr>
          <a:xfrm>
            <a:off x="457200" y="4253909"/>
            <a:ext cx="8229600" cy="519600"/>
          </a:xfrm>
          <a:prstGeom prst="rect">
            <a:avLst/>
          </a:prstGeom>
        </p:spPr>
        <p:txBody>
          <a:bodyPr spcFirstLastPara="1" wrap="square" lIns="91425" tIns="91425" rIns="91425" bIns="91425" anchor="t" anchorCtr="0"/>
          <a:lstStyle>
            <a:lvl1pPr marL="457200" lvl="0" indent="-228600" algn="ctr">
              <a:spcBef>
                <a:spcPts val="360"/>
              </a:spcBef>
              <a:spcAft>
                <a:spcPts val="0"/>
              </a:spcAft>
              <a:buSzPts val="1400"/>
              <a:buNone/>
              <a:defRPr sz="1400"/>
            </a:lvl1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colored">
  <p:cSld name="BLANK_1">
    <p:bg>
      <p:bgPr>
        <a:solidFill>
          <a:srgbClr val="4DB28B"/>
        </a:solidFill>
        <a:effectLst/>
      </p:bgPr>
    </p:bg>
    <p:spTree>
      <p:nvGrpSpPr>
        <p:cNvPr id="1" name="Shape 44"/>
        <p:cNvGrpSpPr/>
        <p:nvPr/>
      </p:nvGrpSpPr>
      <p:grpSpPr>
        <a:xfrm>
          <a:off x="0" y="0"/>
          <a:ext cx="0" cy="0"/>
          <a:chOff x="0" y="0"/>
          <a:chExt cx="0" cy="0"/>
        </a:xfrm>
      </p:grpSpPr>
      <p:sp>
        <p:nvSpPr>
          <p:cNvPr id="45" name="Google Shape;45;p11"/>
          <p:cNvSpPr/>
          <p:nvPr/>
        </p:nvSpPr>
        <p:spPr>
          <a:xfrm>
            <a:off x="390735" y="379877"/>
            <a:ext cx="8362529"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FFFF"/>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theme" Target="../theme/theme2.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22000" y="891775"/>
            <a:ext cx="6866100" cy="857400"/>
          </a:xfrm>
          <a:prstGeom prst="rect">
            <a:avLst/>
          </a:prstGeom>
          <a:noFill/>
          <a:ln>
            <a:noFill/>
          </a:ln>
        </p:spPr>
        <p:txBody>
          <a:bodyPr spcFirstLastPara="1" wrap="square" lIns="91425" tIns="91425" rIns="91425" bIns="91425" anchor="t" anchorCtr="0"/>
          <a:lstStyle>
            <a:lvl1pPr lvl="0">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1pPr>
            <a:lvl2pPr lvl="1">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2pPr>
            <a:lvl3pPr lvl="2">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3pPr>
            <a:lvl4pPr lvl="3">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4pPr>
            <a:lvl5pPr lvl="4">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5pPr>
            <a:lvl6pPr lvl="5">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6pPr>
            <a:lvl7pPr lvl="6">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7pPr>
            <a:lvl8pPr lvl="7">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8pPr>
            <a:lvl9pPr lvl="8">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9pPr>
          </a:lstStyle>
          <a:p>
            <a:endParaRPr/>
          </a:p>
        </p:txBody>
      </p:sp>
      <p:sp>
        <p:nvSpPr>
          <p:cNvPr id="7" name="Google Shape;7;p1"/>
          <p:cNvSpPr txBox="1">
            <a:spLocks noGrp="1"/>
          </p:cNvSpPr>
          <p:nvPr>
            <p:ph type="body" idx="1"/>
          </p:nvPr>
        </p:nvSpPr>
        <p:spPr>
          <a:xfrm>
            <a:off x="922000" y="1885951"/>
            <a:ext cx="6866100" cy="2366100"/>
          </a:xfrm>
          <a:prstGeom prst="rect">
            <a:avLst/>
          </a:prstGeom>
          <a:noFill/>
          <a:ln>
            <a:noFill/>
          </a:ln>
        </p:spPr>
        <p:txBody>
          <a:bodyPr spcFirstLastPara="1" wrap="square" lIns="91425" tIns="91425" rIns="91425" bIns="91425" anchor="t" anchorCtr="0"/>
          <a:lstStyle>
            <a:lvl1pPr marL="457200" lvl="0" indent="-342900">
              <a:spcBef>
                <a:spcPts val="600"/>
              </a:spcBef>
              <a:spcAft>
                <a:spcPts val="0"/>
              </a:spcAft>
              <a:buClr>
                <a:srgbClr val="FFB600"/>
              </a:buClr>
              <a:buSzPts val="1800"/>
              <a:buFont typeface="Raleway Light"/>
              <a:buChar char="●"/>
              <a:defRPr sz="1800">
                <a:solidFill>
                  <a:srgbClr val="666666"/>
                </a:solidFill>
                <a:latin typeface="Raleway Light"/>
                <a:ea typeface="Raleway Light"/>
                <a:cs typeface="Raleway Light"/>
                <a:sym typeface="Raleway Light"/>
              </a:defRPr>
            </a:lvl1pPr>
            <a:lvl2pPr marL="914400" lvl="1" indent="-342900">
              <a:spcBef>
                <a:spcPts val="0"/>
              </a:spcBef>
              <a:spcAft>
                <a:spcPts val="0"/>
              </a:spcAft>
              <a:buClr>
                <a:srgbClr val="FFB600"/>
              </a:buClr>
              <a:buSzPts val="1800"/>
              <a:buFont typeface="Raleway Light"/>
              <a:buChar char="○"/>
              <a:defRPr sz="1800">
                <a:solidFill>
                  <a:srgbClr val="666666"/>
                </a:solidFill>
                <a:latin typeface="Raleway Light"/>
                <a:ea typeface="Raleway Light"/>
                <a:cs typeface="Raleway Light"/>
                <a:sym typeface="Raleway Light"/>
              </a:defRPr>
            </a:lvl2pPr>
            <a:lvl3pPr marL="1371600" lvl="2" indent="-342900">
              <a:spcBef>
                <a:spcPts val="0"/>
              </a:spcBef>
              <a:spcAft>
                <a:spcPts val="0"/>
              </a:spcAft>
              <a:buClr>
                <a:srgbClr val="FFB600"/>
              </a:buClr>
              <a:buSzPts val="1800"/>
              <a:buFont typeface="Raleway Light"/>
              <a:buChar char="■"/>
              <a:defRPr sz="1800">
                <a:solidFill>
                  <a:srgbClr val="666666"/>
                </a:solidFill>
                <a:latin typeface="Raleway Light"/>
                <a:ea typeface="Raleway Light"/>
                <a:cs typeface="Raleway Light"/>
                <a:sym typeface="Raleway Light"/>
              </a:defRPr>
            </a:lvl3pPr>
            <a:lvl4pPr marL="1828800" lvl="3" indent="-3429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4pPr>
            <a:lvl5pPr marL="2286000" lvl="4" indent="-3429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5pPr>
            <a:lvl6pPr marL="2743200" lvl="5" indent="-3429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6pPr>
            <a:lvl7pPr marL="3200400" lvl="6" indent="-3429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7pPr>
            <a:lvl8pPr marL="3657600" lvl="7" indent="-3429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8pPr>
            <a:lvl9pPr marL="4114800" lvl="8" indent="-3429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9pPr>
          </a:lstStyle>
          <a:p>
            <a:endParaRPr/>
          </a:p>
        </p:txBody>
      </p:sp>
      <p:sp>
        <p:nvSpPr>
          <p:cNvPr id="8" name="Google Shape;8;p1"/>
          <p:cNvSpPr txBox="1">
            <a:spLocks noGrp="1"/>
          </p:cNvSpPr>
          <p:nvPr>
            <p:ph type="sldNum" idx="12"/>
          </p:nvPr>
        </p:nvSpPr>
        <p:spPr>
          <a:xfrm>
            <a:off x="8604400" y="4590300"/>
            <a:ext cx="539700" cy="553200"/>
          </a:xfrm>
          <a:prstGeom prst="rect">
            <a:avLst/>
          </a:prstGeom>
          <a:noFill/>
          <a:ln>
            <a:noFill/>
          </a:ln>
        </p:spPr>
        <p:txBody>
          <a:bodyPr spcFirstLastPara="1" wrap="square" lIns="91425" tIns="91425" rIns="91425" bIns="91425" anchor="ctr" anchorCtr="0">
            <a:noAutofit/>
          </a:bodyPr>
          <a:lstStyle>
            <a:lvl1pPr lvl="0" algn="ctr">
              <a:buNone/>
              <a:defRPr sz="1300">
                <a:solidFill>
                  <a:srgbClr val="FFB600"/>
                </a:solidFill>
                <a:latin typeface="Raleway ExtraBold"/>
                <a:ea typeface="Raleway ExtraBold"/>
                <a:cs typeface="Raleway ExtraBold"/>
                <a:sym typeface="Raleway ExtraBold"/>
              </a:defRPr>
            </a:lvl1pPr>
            <a:lvl2pPr lvl="1" algn="ctr">
              <a:buNone/>
              <a:defRPr sz="1300">
                <a:solidFill>
                  <a:srgbClr val="FFB600"/>
                </a:solidFill>
                <a:latin typeface="Raleway ExtraBold"/>
                <a:ea typeface="Raleway ExtraBold"/>
                <a:cs typeface="Raleway ExtraBold"/>
                <a:sym typeface="Raleway ExtraBold"/>
              </a:defRPr>
            </a:lvl2pPr>
            <a:lvl3pPr lvl="2" algn="ctr">
              <a:buNone/>
              <a:defRPr sz="1300">
                <a:solidFill>
                  <a:srgbClr val="FFB600"/>
                </a:solidFill>
                <a:latin typeface="Raleway ExtraBold"/>
                <a:ea typeface="Raleway ExtraBold"/>
                <a:cs typeface="Raleway ExtraBold"/>
                <a:sym typeface="Raleway ExtraBold"/>
              </a:defRPr>
            </a:lvl3pPr>
            <a:lvl4pPr lvl="3" algn="ctr">
              <a:buNone/>
              <a:defRPr sz="1300">
                <a:solidFill>
                  <a:srgbClr val="FFB600"/>
                </a:solidFill>
                <a:latin typeface="Raleway ExtraBold"/>
                <a:ea typeface="Raleway ExtraBold"/>
                <a:cs typeface="Raleway ExtraBold"/>
                <a:sym typeface="Raleway ExtraBold"/>
              </a:defRPr>
            </a:lvl4pPr>
            <a:lvl5pPr lvl="4" algn="ctr">
              <a:buNone/>
              <a:defRPr sz="1300">
                <a:solidFill>
                  <a:srgbClr val="FFB600"/>
                </a:solidFill>
                <a:latin typeface="Raleway ExtraBold"/>
                <a:ea typeface="Raleway ExtraBold"/>
                <a:cs typeface="Raleway ExtraBold"/>
                <a:sym typeface="Raleway ExtraBold"/>
              </a:defRPr>
            </a:lvl5pPr>
            <a:lvl6pPr lvl="5" algn="ctr">
              <a:buNone/>
              <a:defRPr sz="1300">
                <a:solidFill>
                  <a:srgbClr val="FFB600"/>
                </a:solidFill>
                <a:latin typeface="Raleway ExtraBold"/>
                <a:ea typeface="Raleway ExtraBold"/>
                <a:cs typeface="Raleway ExtraBold"/>
                <a:sym typeface="Raleway ExtraBold"/>
              </a:defRPr>
            </a:lvl6pPr>
            <a:lvl7pPr lvl="6" algn="ctr">
              <a:buNone/>
              <a:defRPr sz="1300">
                <a:solidFill>
                  <a:srgbClr val="FFB600"/>
                </a:solidFill>
                <a:latin typeface="Raleway ExtraBold"/>
                <a:ea typeface="Raleway ExtraBold"/>
                <a:cs typeface="Raleway ExtraBold"/>
                <a:sym typeface="Raleway ExtraBold"/>
              </a:defRPr>
            </a:lvl7pPr>
            <a:lvl8pPr lvl="7" algn="ctr">
              <a:buNone/>
              <a:defRPr sz="1300">
                <a:solidFill>
                  <a:srgbClr val="FFB600"/>
                </a:solidFill>
                <a:latin typeface="Raleway ExtraBold"/>
                <a:ea typeface="Raleway ExtraBold"/>
                <a:cs typeface="Raleway ExtraBold"/>
                <a:sym typeface="Raleway ExtraBold"/>
              </a:defRPr>
            </a:lvl8pPr>
            <a:lvl9pPr lvl="8" algn="ctr">
              <a:buNone/>
              <a:defRPr sz="1300">
                <a:solidFill>
                  <a:srgbClr val="FFB600"/>
                </a:solidFill>
                <a:latin typeface="Raleway ExtraBold"/>
                <a:ea typeface="Raleway ExtraBold"/>
                <a:cs typeface="Raleway ExtraBold"/>
                <a:sym typeface="Raleway ExtraBold"/>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7"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46"/>
        <p:cNvGrpSpPr/>
        <p:nvPr/>
      </p:nvGrpSpPr>
      <p:grpSpPr>
        <a:xfrm>
          <a:off x="0" y="0"/>
          <a:ext cx="0" cy="0"/>
          <a:chOff x="0" y="0"/>
          <a:chExt cx="0" cy="0"/>
        </a:xfrm>
      </p:grpSpPr>
      <p:sp>
        <p:nvSpPr>
          <p:cNvPr id="47" name="Google Shape;47;p12"/>
          <p:cNvSpPr txBox="1">
            <a:spLocks noGrp="1"/>
          </p:cNvSpPr>
          <p:nvPr>
            <p:ph type="title"/>
          </p:nvPr>
        </p:nvSpPr>
        <p:spPr>
          <a:xfrm>
            <a:off x="922000" y="891775"/>
            <a:ext cx="6866100" cy="857400"/>
          </a:xfrm>
          <a:prstGeom prst="rect">
            <a:avLst/>
          </a:prstGeom>
          <a:noFill/>
          <a:ln>
            <a:noFill/>
          </a:ln>
        </p:spPr>
        <p:txBody>
          <a:bodyPr spcFirstLastPara="1" wrap="square" lIns="91425" tIns="91425" rIns="91425" bIns="91425" anchor="t" anchorCtr="0"/>
          <a:lstStyle>
            <a:lvl1pPr lvl="0" rtl="0">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1pPr>
            <a:lvl2pPr lvl="1" rtl="0">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2pPr>
            <a:lvl3pPr lvl="2" rtl="0">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3pPr>
            <a:lvl4pPr lvl="3" rtl="0">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4pPr>
            <a:lvl5pPr lvl="4" rtl="0">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5pPr>
            <a:lvl6pPr lvl="5" rtl="0">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6pPr>
            <a:lvl7pPr lvl="6" rtl="0">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7pPr>
            <a:lvl8pPr lvl="7" rtl="0">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8pPr>
            <a:lvl9pPr lvl="8" rtl="0">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9pPr>
          </a:lstStyle>
          <a:p>
            <a:endParaRPr/>
          </a:p>
        </p:txBody>
      </p:sp>
      <p:sp>
        <p:nvSpPr>
          <p:cNvPr id="48" name="Google Shape;48;p12"/>
          <p:cNvSpPr txBox="1">
            <a:spLocks noGrp="1"/>
          </p:cNvSpPr>
          <p:nvPr>
            <p:ph type="body" idx="1"/>
          </p:nvPr>
        </p:nvSpPr>
        <p:spPr>
          <a:xfrm>
            <a:off x="922000" y="1885951"/>
            <a:ext cx="6866100" cy="2366100"/>
          </a:xfrm>
          <a:prstGeom prst="rect">
            <a:avLst/>
          </a:prstGeom>
          <a:noFill/>
          <a:ln>
            <a:noFill/>
          </a:ln>
        </p:spPr>
        <p:txBody>
          <a:bodyPr spcFirstLastPara="1" wrap="square" lIns="91425" tIns="91425" rIns="91425" bIns="91425" anchor="t" anchorCtr="0"/>
          <a:lstStyle>
            <a:lvl1pPr marL="457200" lvl="0" indent="-342900" rtl="0">
              <a:spcBef>
                <a:spcPts val="600"/>
              </a:spcBef>
              <a:spcAft>
                <a:spcPts val="0"/>
              </a:spcAft>
              <a:buClr>
                <a:srgbClr val="FFB600"/>
              </a:buClr>
              <a:buSzPts val="1800"/>
              <a:buFont typeface="Raleway Light"/>
              <a:buChar char="●"/>
              <a:defRPr sz="1800">
                <a:solidFill>
                  <a:srgbClr val="666666"/>
                </a:solidFill>
                <a:latin typeface="Raleway Light"/>
                <a:ea typeface="Raleway Light"/>
                <a:cs typeface="Raleway Light"/>
                <a:sym typeface="Raleway Light"/>
              </a:defRPr>
            </a:lvl1pPr>
            <a:lvl2pPr marL="914400" lvl="1" indent="-342900" rtl="0">
              <a:spcBef>
                <a:spcPts val="0"/>
              </a:spcBef>
              <a:spcAft>
                <a:spcPts val="0"/>
              </a:spcAft>
              <a:buClr>
                <a:srgbClr val="FFB600"/>
              </a:buClr>
              <a:buSzPts val="1800"/>
              <a:buFont typeface="Raleway Light"/>
              <a:buChar char="○"/>
              <a:defRPr sz="1800">
                <a:solidFill>
                  <a:srgbClr val="666666"/>
                </a:solidFill>
                <a:latin typeface="Raleway Light"/>
                <a:ea typeface="Raleway Light"/>
                <a:cs typeface="Raleway Light"/>
                <a:sym typeface="Raleway Light"/>
              </a:defRPr>
            </a:lvl2pPr>
            <a:lvl3pPr marL="1371600" lvl="2" indent="-342900" rtl="0">
              <a:spcBef>
                <a:spcPts val="0"/>
              </a:spcBef>
              <a:spcAft>
                <a:spcPts val="0"/>
              </a:spcAft>
              <a:buClr>
                <a:srgbClr val="FFB600"/>
              </a:buClr>
              <a:buSzPts val="1800"/>
              <a:buFont typeface="Raleway Light"/>
              <a:buChar char="■"/>
              <a:defRPr sz="1800">
                <a:solidFill>
                  <a:srgbClr val="666666"/>
                </a:solidFill>
                <a:latin typeface="Raleway Light"/>
                <a:ea typeface="Raleway Light"/>
                <a:cs typeface="Raleway Light"/>
                <a:sym typeface="Raleway Light"/>
              </a:defRPr>
            </a:lvl3pPr>
            <a:lvl4pPr marL="1828800" lvl="3" indent="-342900" rtl="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4pPr>
            <a:lvl5pPr marL="2286000" lvl="4" indent="-342900" rtl="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5pPr>
            <a:lvl6pPr marL="2743200" lvl="5" indent="-342900" rtl="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6pPr>
            <a:lvl7pPr marL="3200400" lvl="6" indent="-342900" rtl="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7pPr>
            <a:lvl8pPr marL="3657600" lvl="7" indent="-342900" rtl="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8pPr>
            <a:lvl9pPr marL="4114800" lvl="8" indent="-342900" rtl="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9pPr>
          </a:lstStyle>
          <a:p>
            <a:endParaRPr/>
          </a:p>
        </p:txBody>
      </p:sp>
      <p:sp>
        <p:nvSpPr>
          <p:cNvPr id="49" name="Google Shape;49;p12"/>
          <p:cNvSpPr txBox="1">
            <a:spLocks noGrp="1"/>
          </p:cNvSpPr>
          <p:nvPr>
            <p:ph type="sldNum" idx="12"/>
          </p:nvPr>
        </p:nvSpPr>
        <p:spPr>
          <a:xfrm>
            <a:off x="8604400" y="4590300"/>
            <a:ext cx="539700" cy="553200"/>
          </a:xfrm>
          <a:prstGeom prst="rect">
            <a:avLst/>
          </a:prstGeom>
          <a:noFill/>
          <a:ln>
            <a:noFill/>
          </a:ln>
        </p:spPr>
        <p:txBody>
          <a:bodyPr spcFirstLastPara="1" wrap="square" lIns="91425" tIns="91425" rIns="91425" bIns="91425" anchor="ctr" anchorCtr="0">
            <a:noAutofit/>
          </a:bodyPr>
          <a:lstStyle>
            <a:lvl1pPr lvl="0" algn="ctr" rtl="0">
              <a:buNone/>
              <a:defRPr sz="1300">
                <a:solidFill>
                  <a:srgbClr val="FFB600"/>
                </a:solidFill>
                <a:latin typeface="Raleway ExtraBold"/>
                <a:ea typeface="Raleway ExtraBold"/>
                <a:cs typeface="Raleway ExtraBold"/>
                <a:sym typeface="Raleway ExtraBold"/>
              </a:defRPr>
            </a:lvl1pPr>
            <a:lvl2pPr lvl="1" algn="ctr" rtl="0">
              <a:buNone/>
              <a:defRPr sz="1300">
                <a:solidFill>
                  <a:srgbClr val="FFB600"/>
                </a:solidFill>
                <a:latin typeface="Raleway ExtraBold"/>
                <a:ea typeface="Raleway ExtraBold"/>
                <a:cs typeface="Raleway ExtraBold"/>
                <a:sym typeface="Raleway ExtraBold"/>
              </a:defRPr>
            </a:lvl2pPr>
            <a:lvl3pPr lvl="2" algn="ctr" rtl="0">
              <a:buNone/>
              <a:defRPr sz="1300">
                <a:solidFill>
                  <a:srgbClr val="FFB600"/>
                </a:solidFill>
                <a:latin typeface="Raleway ExtraBold"/>
                <a:ea typeface="Raleway ExtraBold"/>
                <a:cs typeface="Raleway ExtraBold"/>
                <a:sym typeface="Raleway ExtraBold"/>
              </a:defRPr>
            </a:lvl3pPr>
            <a:lvl4pPr lvl="3" algn="ctr" rtl="0">
              <a:buNone/>
              <a:defRPr sz="1300">
                <a:solidFill>
                  <a:srgbClr val="FFB600"/>
                </a:solidFill>
                <a:latin typeface="Raleway ExtraBold"/>
                <a:ea typeface="Raleway ExtraBold"/>
                <a:cs typeface="Raleway ExtraBold"/>
                <a:sym typeface="Raleway ExtraBold"/>
              </a:defRPr>
            </a:lvl4pPr>
            <a:lvl5pPr lvl="4" algn="ctr" rtl="0">
              <a:buNone/>
              <a:defRPr sz="1300">
                <a:solidFill>
                  <a:srgbClr val="FFB600"/>
                </a:solidFill>
                <a:latin typeface="Raleway ExtraBold"/>
                <a:ea typeface="Raleway ExtraBold"/>
                <a:cs typeface="Raleway ExtraBold"/>
                <a:sym typeface="Raleway ExtraBold"/>
              </a:defRPr>
            </a:lvl5pPr>
            <a:lvl6pPr lvl="5" algn="ctr" rtl="0">
              <a:buNone/>
              <a:defRPr sz="1300">
                <a:solidFill>
                  <a:srgbClr val="FFB600"/>
                </a:solidFill>
                <a:latin typeface="Raleway ExtraBold"/>
                <a:ea typeface="Raleway ExtraBold"/>
                <a:cs typeface="Raleway ExtraBold"/>
                <a:sym typeface="Raleway ExtraBold"/>
              </a:defRPr>
            </a:lvl6pPr>
            <a:lvl7pPr lvl="6" algn="ctr" rtl="0">
              <a:buNone/>
              <a:defRPr sz="1300">
                <a:solidFill>
                  <a:srgbClr val="FFB600"/>
                </a:solidFill>
                <a:latin typeface="Raleway ExtraBold"/>
                <a:ea typeface="Raleway ExtraBold"/>
                <a:cs typeface="Raleway ExtraBold"/>
                <a:sym typeface="Raleway ExtraBold"/>
              </a:defRPr>
            </a:lvl7pPr>
            <a:lvl8pPr lvl="7" algn="ctr" rtl="0">
              <a:buNone/>
              <a:defRPr sz="1300">
                <a:solidFill>
                  <a:srgbClr val="FFB600"/>
                </a:solidFill>
                <a:latin typeface="Raleway ExtraBold"/>
                <a:ea typeface="Raleway ExtraBold"/>
                <a:cs typeface="Raleway ExtraBold"/>
                <a:sym typeface="Raleway ExtraBold"/>
              </a:defRPr>
            </a:lvl8pPr>
            <a:lvl9pPr lvl="8" algn="ctr" rtl="0">
              <a:buNone/>
              <a:defRPr sz="1300">
                <a:solidFill>
                  <a:srgbClr val="FFB600"/>
                </a:solidFill>
                <a:latin typeface="Raleway ExtraBold"/>
                <a:ea typeface="Raleway ExtraBold"/>
                <a:cs typeface="Raleway ExtraBold"/>
                <a:sym typeface="Raleway ExtraBold"/>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youtube.com/watch?v=-4lZimZAoHQ"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53.gif"/><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tiff"/><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11.jp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11.jpg"/><Relationship Id="rId5" Type="http://schemas.openxmlformats.org/officeDocument/2006/relationships/image" Target="../media/image12.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13.png"/><Relationship Id="rId11" Type="http://schemas.openxmlformats.org/officeDocument/2006/relationships/image" Target="../media/image11.jp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0.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13.png"/><Relationship Id="rId11" Type="http://schemas.openxmlformats.org/officeDocument/2006/relationships/image" Target="../media/image11.jp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0.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png"/><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13.png"/><Relationship Id="rId11" Type="http://schemas.openxmlformats.org/officeDocument/2006/relationships/image" Target="../media/image11.jp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0.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20.jpg"/><Relationship Id="rId7"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hyperlink" Target="http://drive.google.com/file/d/13SxkWzr-BrnrHcsc0ChW5_trnLIJj5ZQ/view" TargetMode="External"/><Relationship Id="rId5" Type="http://schemas.openxmlformats.org/officeDocument/2006/relationships/image" Target="../media/image22.png"/><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DB28B"/>
        </a:solidFill>
        <a:effectLst/>
      </p:bgPr>
    </p:bg>
    <p:spTree>
      <p:nvGrpSpPr>
        <p:cNvPr id="1" name="Shape 90"/>
        <p:cNvGrpSpPr/>
        <p:nvPr/>
      </p:nvGrpSpPr>
      <p:grpSpPr>
        <a:xfrm>
          <a:off x="0" y="0"/>
          <a:ext cx="0" cy="0"/>
          <a:chOff x="0" y="0"/>
          <a:chExt cx="0" cy="0"/>
        </a:xfrm>
      </p:grpSpPr>
      <p:sp>
        <p:nvSpPr>
          <p:cNvPr id="91" name="Google Shape;91;p23"/>
          <p:cNvSpPr txBox="1"/>
          <p:nvPr/>
        </p:nvSpPr>
        <p:spPr>
          <a:xfrm>
            <a:off x="0" y="4139725"/>
            <a:ext cx="9144000" cy="49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latin typeface="Raleway"/>
                <a:ea typeface="Raleway"/>
                <a:cs typeface="Raleway"/>
                <a:sym typeface="Raleway"/>
              </a:rPr>
              <a:t>Paulina Reyes               Jailene Miranda-Enriquez                   Sanura N’Jaka               Na He Jeon</a:t>
            </a:r>
            <a:endParaRPr>
              <a:solidFill>
                <a:srgbClr val="FFFFFF"/>
              </a:solidFill>
              <a:latin typeface="Raleway"/>
              <a:ea typeface="Raleway"/>
              <a:cs typeface="Raleway"/>
              <a:sym typeface="Raleway"/>
            </a:endParaRPr>
          </a:p>
        </p:txBody>
      </p:sp>
      <p:pic>
        <p:nvPicPr>
          <p:cNvPr id="92" name="Google Shape;92;p23"/>
          <p:cNvPicPr preferRelativeResize="0"/>
          <p:nvPr/>
        </p:nvPicPr>
        <p:blipFill>
          <a:blip r:embed="rId3">
            <a:alphaModFix/>
          </a:blip>
          <a:stretch>
            <a:fillRect/>
          </a:stretch>
        </p:blipFill>
        <p:spPr>
          <a:xfrm>
            <a:off x="2100850" y="4139725"/>
            <a:ext cx="309875" cy="309875"/>
          </a:xfrm>
          <a:prstGeom prst="rect">
            <a:avLst/>
          </a:prstGeom>
          <a:noFill/>
          <a:ln>
            <a:noFill/>
          </a:ln>
        </p:spPr>
      </p:pic>
      <p:pic>
        <p:nvPicPr>
          <p:cNvPr id="93" name="Google Shape;93;p23"/>
          <p:cNvPicPr preferRelativeResize="0"/>
          <p:nvPr/>
        </p:nvPicPr>
        <p:blipFill>
          <a:blip r:embed="rId4">
            <a:alphaModFix/>
          </a:blip>
          <a:stretch>
            <a:fillRect/>
          </a:stretch>
        </p:blipFill>
        <p:spPr>
          <a:xfrm>
            <a:off x="5004786" y="4139723"/>
            <a:ext cx="309875" cy="309875"/>
          </a:xfrm>
          <a:prstGeom prst="rect">
            <a:avLst/>
          </a:prstGeom>
          <a:noFill/>
          <a:ln>
            <a:noFill/>
          </a:ln>
        </p:spPr>
      </p:pic>
      <p:pic>
        <p:nvPicPr>
          <p:cNvPr id="94" name="Google Shape;94;p23"/>
          <p:cNvPicPr preferRelativeResize="0"/>
          <p:nvPr/>
        </p:nvPicPr>
        <p:blipFill>
          <a:blip r:embed="rId5">
            <a:alphaModFix/>
          </a:blip>
          <a:stretch>
            <a:fillRect/>
          </a:stretch>
        </p:blipFill>
        <p:spPr>
          <a:xfrm>
            <a:off x="6965100" y="4139725"/>
            <a:ext cx="309875" cy="309875"/>
          </a:xfrm>
          <a:prstGeom prst="rect">
            <a:avLst/>
          </a:prstGeom>
          <a:noFill/>
          <a:ln>
            <a:noFill/>
          </a:ln>
        </p:spPr>
      </p:pic>
      <p:pic>
        <p:nvPicPr>
          <p:cNvPr id="95" name="Google Shape;95;p23"/>
          <p:cNvPicPr preferRelativeResize="0"/>
          <p:nvPr/>
        </p:nvPicPr>
        <p:blipFill>
          <a:blip r:embed="rId6">
            <a:alphaModFix/>
          </a:blip>
          <a:stretch>
            <a:fillRect/>
          </a:stretch>
        </p:blipFill>
        <p:spPr>
          <a:xfrm>
            <a:off x="2296800" y="129375"/>
            <a:ext cx="4550401" cy="3234625"/>
          </a:xfrm>
          <a:prstGeom prst="rect">
            <a:avLst/>
          </a:prstGeom>
          <a:noFill/>
          <a:ln>
            <a:noFill/>
          </a:ln>
        </p:spPr>
      </p:pic>
      <p:sp>
        <p:nvSpPr>
          <p:cNvPr id="96" name="Google Shape;96;p23"/>
          <p:cNvSpPr txBox="1"/>
          <p:nvPr/>
        </p:nvSpPr>
        <p:spPr>
          <a:xfrm>
            <a:off x="772800" y="3078925"/>
            <a:ext cx="7598400" cy="76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a:solidFill>
                  <a:schemeClr val="lt1"/>
                </a:solidFill>
                <a:latin typeface="Raleway"/>
                <a:ea typeface="Raleway"/>
                <a:cs typeface="Raleway"/>
                <a:sym typeface="Raleway"/>
              </a:rPr>
              <a:t>A New Approach to Social-Emotional Learning</a:t>
            </a:r>
            <a:endParaRPr sz="2000" b="1"/>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8" name="Google Shape;168;p28"/>
          <p:cNvSpPr txBox="1"/>
          <p:nvPr/>
        </p:nvSpPr>
        <p:spPr>
          <a:xfrm>
            <a:off x="536028" y="401625"/>
            <a:ext cx="6390289" cy="1081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 sz="2800" dirty="0">
                <a:solidFill>
                  <a:srgbClr val="4DB28B"/>
                </a:solidFill>
                <a:latin typeface="Raleway ExtraBold"/>
                <a:ea typeface="Raleway ExtraBold"/>
                <a:cs typeface="Raleway ExtraBold"/>
                <a:sym typeface="Raleway ExtraBold"/>
              </a:rPr>
              <a:t>How might we build positive student-teacher connections?</a:t>
            </a:r>
            <a:endParaRPr sz="2800" dirty="0">
              <a:solidFill>
                <a:srgbClr val="4DB28B"/>
              </a:solidFill>
              <a:latin typeface="Raleway ExtraBold"/>
              <a:ea typeface="Raleway ExtraBold"/>
              <a:cs typeface="Raleway ExtraBold"/>
              <a:sym typeface="Raleway ExtraBold"/>
            </a:endParaRPr>
          </a:p>
        </p:txBody>
      </p:sp>
      <p:sp>
        <p:nvSpPr>
          <p:cNvPr id="169" name="Google Shape;169;p28"/>
          <p:cNvSpPr txBox="1"/>
          <p:nvPr/>
        </p:nvSpPr>
        <p:spPr>
          <a:xfrm>
            <a:off x="2272533" y="1700053"/>
            <a:ext cx="4598934" cy="2262346"/>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None/>
            </a:pPr>
            <a:r>
              <a:rPr lang="en" sz="2400" b="1" dirty="0">
                <a:solidFill>
                  <a:srgbClr val="4DB28B"/>
                </a:solidFill>
                <a:latin typeface="Raleway"/>
                <a:ea typeface="Raleway"/>
                <a:cs typeface="Raleway"/>
                <a:sym typeface="Raleway"/>
              </a:rPr>
              <a:t>“</a:t>
            </a:r>
            <a:r>
              <a:rPr lang="en" sz="2400" b="1" dirty="0">
                <a:solidFill>
                  <a:srgbClr val="666666"/>
                </a:solidFill>
                <a:latin typeface="Raleway"/>
                <a:ea typeface="Raleway"/>
                <a:cs typeface="Raleway"/>
                <a:sym typeface="Raleway"/>
              </a:rPr>
              <a:t>Students who feel supported and valued by their teachers demonstrate increased self-esteem and self-efficacy</a:t>
            </a:r>
            <a:r>
              <a:rPr lang="en" sz="2400" b="1" dirty="0">
                <a:solidFill>
                  <a:srgbClr val="4DB28B"/>
                </a:solidFill>
                <a:latin typeface="Raleway"/>
                <a:ea typeface="Raleway"/>
                <a:cs typeface="Raleway"/>
                <a:sym typeface="Raleway"/>
              </a:rPr>
              <a:t>”</a:t>
            </a:r>
            <a:r>
              <a:rPr lang="en" sz="2400" b="1" dirty="0">
                <a:solidFill>
                  <a:srgbClr val="666666"/>
                </a:solidFill>
                <a:latin typeface="Raleway"/>
                <a:ea typeface="Raleway"/>
                <a:cs typeface="Raleway"/>
                <a:sym typeface="Raleway"/>
              </a:rPr>
              <a:t> </a:t>
            </a:r>
            <a:r>
              <a:rPr lang="en" sz="2400" dirty="0">
                <a:solidFill>
                  <a:srgbClr val="666666"/>
                </a:solidFill>
                <a:latin typeface="Raleway Light"/>
                <a:ea typeface="Raleway Light"/>
                <a:cs typeface="Raleway Light"/>
                <a:sym typeface="Raleway Light"/>
              </a:rPr>
              <a:t>(Gallagher, 2017)</a:t>
            </a:r>
            <a:endParaRPr sz="2400" b="1" dirty="0">
              <a:solidFill>
                <a:srgbClr val="666666"/>
              </a:solidFill>
              <a:latin typeface="Raleway"/>
              <a:ea typeface="Raleway"/>
              <a:cs typeface="Raleway"/>
              <a:sym typeface="Raleway"/>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9"/>
          <p:cNvSpPr txBox="1">
            <a:spLocks noGrp="1"/>
          </p:cNvSpPr>
          <p:nvPr>
            <p:ph type="title"/>
          </p:nvPr>
        </p:nvSpPr>
        <p:spPr>
          <a:xfrm>
            <a:off x="617200" y="510775"/>
            <a:ext cx="6866100" cy="85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4DB28B"/>
                </a:solidFill>
              </a:rPr>
              <a:t>Existing Solutions</a:t>
            </a:r>
            <a:endParaRPr sz="3000">
              <a:solidFill>
                <a:srgbClr val="4DB28B"/>
              </a:solidFill>
            </a:endParaRPr>
          </a:p>
        </p:txBody>
      </p:sp>
      <p:pic>
        <p:nvPicPr>
          <p:cNvPr id="176" name="Google Shape;176;p29" descr="Image result for word of mouth"/>
          <p:cNvPicPr preferRelativeResize="0"/>
          <p:nvPr/>
        </p:nvPicPr>
        <p:blipFill>
          <a:blip r:embed="rId3">
            <a:alphaModFix/>
          </a:blip>
          <a:stretch>
            <a:fillRect/>
          </a:stretch>
        </p:blipFill>
        <p:spPr>
          <a:xfrm>
            <a:off x="693400" y="1291975"/>
            <a:ext cx="3146351" cy="1614575"/>
          </a:xfrm>
          <a:prstGeom prst="rect">
            <a:avLst/>
          </a:prstGeom>
          <a:noFill/>
          <a:ln>
            <a:noFill/>
          </a:ln>
        </p:spPr>
      </p:pic>
      <p:sp>
        <p:nvSpPr>
          <p:cNvPr id="177" name="Google Shape;177;p29"/>
          <p:cNvSpPr txBox="1"/>
          <p:nvPr/>
        </p:nvSpPr>
        <p:spPr>
          <a:xfrm>
            <a:off x="693400" y="2852375"/>
            <a:ext cx="3543300" cy="990000"/>
          </a:xfrm>
          <a:prstGeom prst="rect">
            <a:avLst/>
          </a:prstGeom>
          <a:noFill/>
          <a:ln>
            <a:noFill/>
          </a:ln>
        </p:spPr>
        <p:txBody>
          <a:bodyPr spcFirstLastPara="1" wrap="square" lIns="91425" tIns="91425" rIns="91425" bIns="91425" anchor="t" anchorCtr="0">
            <a:noAutofit/>
          </a:bodyPr>
          <a:lstStyle/>
          <a:p>
            <a:pPr marL="0" lvl="0" indent="0" algn="l" rtl="0">
              <a:spcBef>
                <a:spcPts val="600"/>
              </a:spcBef>
              <a:spcAft>
                <a:spcPts val="0"/>
              </a:spcAft>
              <a:buNone/>
            </a:pPr>
            <a:r>
              <a:rPr lang="en" sz="1800">
                <a:solidFill>
                  <a:srgbClr val="666666"/>
                </a:solidFill>
                <a:latin typeface="Raleway Light"/>
                <a:ea typeface="Raleway Light"/>
                <a:cs typeface="Raleway Light"/>
                <a:sym typeface="Raleway Light"/>
              </a:rPr>
              <a:t>Direct, verbal communication</a:t>
            </a:r>
            <a:endParaRPr sz="1800" b="1">
              <a:solidFill>
                <a:srgbClr val="666666"/>
              </a:solidFill>
              <a:latin typeface="Raleway"/>
              <a:ea typeface="Raleway"/>
              <a:cs typeface="Raleway"/>
              <a:sym typeface="Raleway"/>
            </a:endParaRPr>
          </a:p>
        </p:txBody>
      </p:sp>
      <p:pic>
        <p:nvPicPr>
          <p:cNvPr id="178" name="Google Shape;178;p29"/>
          <p:cNvPicPr preferRelativeResize="0"/>
          <p:nvPr/>
        </p:nvPicPr>
        <p:blipFill>
          <a:blip r:embed="rId4">
            <a:alphaModFix/>
          </a:blip>
          <a:stretch>
            <a:fillRect/>
          </a:stretch>
        </p:blipFill>
        <p:spPr>
          <a:xfrm>
            <a:off x="5277875" y="944425"/>
            <a:ext cx="3214568" cy="2370750"/>
          </a:xfrm>
          <a:prstGeom prst="rect">
            <a:avLst/>
          </a:prstGeom>
          <a:noFill/>
          <a:ln>
            <a:noFill/>
          </a:ln>
        </p:spPr>
      </p:pic>
      <p:pic>
        <p:nvPicPr>
          <p:cNvPr id="179" name="Google Shape;179;p29"/>
          <p:cNvPicPr preferRelativeResize="0"/>
          <p:nvPr/>
        </p:nvPicPr>
        <p:blipFill>
          <a:blip r:embed="rId5">
            <a:alphaModFix/>
          </a:blip>
          <a:stretch>
            <a:fillRect/>
          </a:stretch>
        </p:blipFill>
        <p:spPr>
          <a:xfrm>
            <a:off x="2714994" y="3714644"/>
            <a:ext cx="4024850" cy="6591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0"/>
          <p:cNvSpPr txBox="1">
            <a:spLocks noGrp="1"/>
          </p:cNvSpPr>
          <p:nvPr>
            <p:ph type="ctrTitle"/>
          </p:nvPr>
        </p:nvSpPr>
        <p:spPr>
          <a:xfrm>
            <a:off x="533400" y="3412150"/>
            <a:ext cx="82221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300">
                <a:solidFill>
                  <a:srgbClr val="FFFFFF"/>
                </a:solidFill>
              </a:rPr>
              <a:t>Solution</a:t>
            </a:r>
            <a:endParaRPr sz="4300">
              <a:solidFill>
                <a:srgbClr val="FFFFFF"/>
              </a:solidFill>
            </a:endParaRPr>
          </a:p>
        </p:txBody>
      </p:sp>
      <p:pic>
        <p:nvPicPr>
          <p:cNvPr id="185" name="Google Shape;185;p30"/>
          <p:cNvPicPr preferRelativeResize="0"/>
          <p:nvPr/>
        </p:nvPicPr>
        <p:blipFill rotWithShape="1">
          <a:blip r:embed="rId3">
            <a:alphaModFix/>
          </a:blip>
          <a:srcRect l="11691" t="31740" r="62070" b="37895"/>
          <a:stretch/>
        </p:blipFill>
        <p:spPr>
          <a:xfrm>
            <a:off x="7839800" y="298900"/>
            <a:ext cx="943728" cy="109212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1"/>
          <p:cNvSpPr txBox="1">
            <a:spLocks noGrp="1"/>
          </p:cNvSpPr>
          <p:nvPr>
            <p:ph type="title"/>
          </p:nvPr>
        </p:nvSpPr>
        <p:spPr>
          <a:xfrm>
            <a:off x="7600" y="-98825"/>
            <a:ext cx="2923200" cy="63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a:solidFill>
                  <a:srgbClr val="4DB28B"/>
                </a:solidFill>
              </a:rPr>
              <a:t>Prototype Video</a:t>
            </a:r>
            <a:endParaRPr sz="2500">
              <a:solidFill>
                <a:srgbClr val="4DB28B"/>
              </a:solidFill>
            </a:endParaRPr>
          </a:p>
        </p:txBody>
      </p:sp>
      <p:pic>
        <p:nvPicPr>
          <p:cNvPr id="191" name="Google Shape;191;p31" descr="web.stanford.edu/class/cs194h/projects/EduConnect/&#10;Stanford University CS 194H Winter 2019&#10;Filmed by: Paulina Reyes | Edited by: Na He Jeon" title="TellUs Hi-Fi Video Prototype">
            <a:hlinkClick r:id="rId3"/>
          </p:cNvPr>
          <p:cNvPicPr preferRelativeResize="0"/>
          <p:nvPr/>
        </p:nvPicPr>
        <p:blipFill>
          <a:blip r:embed="rId4">
            <a:alphaModFix/>
          </a:blip>
          <a:stretch>
            <a:fillRect/>
          </a:stretch>
        </p:blipFill>
        <p:spPr>
          <a:xfrm>
            <a:off x="1769700" y="470025"/>
            <a:ext cx="5604600" cy="42034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2"/>
          <p:cNvSpPr txBox="1">
            <a:spLocks noGrp="1"/>
          </p:cNvSpPr>
          <p:nvPr>
            <p:ph type="title"/>
          </p:nvPr>
        </p:nvSpPr>
        <p:spPr>
          <a:xfrm>
            <a:off x="464800" y="358375"/>
            <a:ext cx="8068200" cy="85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4DB28B"/>
                </a:solidFill>
              </a:rPr>
              <a:t>Connect and engage with your students</a:t>
            </a:r>
            <a:endParaRPr sz="3000">
              <a:solidFill>
                <a:srgbClr val="4DB28B"/>
              </a:solidFill>
            </a:endParaRPr>
          </a:p>
        </p:txBody>
      </p:sp>
      <p:sp>
        <p:nvSpPr>
          <p:cNvPr id="197" name="Google Shape;197;p32"/>
          <p:cNvSpPr txBox="1"/>
          <p:nvPr/>
        </p:nvSpPr>
        <p:spPr>
          <a:xfrm>
            <a:off x="544775" y="4079975"/>
            <a:ext cx="2258100" cy="49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a:solidFill>
                  <a:srgbClr val="666666"/>
                </a:solidFill>
                <a:latin typeface="Avenir"/>
                <a:ea typeface="Avenir"/>
                <a:cs typeface="Avenir"/>
                <a:sym typeface="Avenir"/>
              </a:rPr>
              <a:t>Check-in Feelings</a:t>
            </a:r>
            <a:endParaRPr sz="2400">
              <a:solidFill>
                <a:srgbClr val="666666"/>
              </a:solidFill>
              <a:latin typeface="Avenir"/>
              <a:ea typeface="Avenir"/>
              <a:cs typeface="Avenir"/>
              <a:sym typeface="Avenir"/>
            </a:endParaRPr>
          </a:p>
        </p:txBody>
      </p:sp>
      <p:sp>
        <p:nvSpPr>
          <p:cNvPr id="198" name="Google Shape;198;p32"/>
          <p:cNvSpPr txBox="1"/>
          <p:nvPr/>
        </p:nvSpPr>
        <p:spPr>
          <a:xfrm>
            <a:off x="6530581" y="4064636"/>
            <a:ext cx="1900200" cy="629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a:solidFill>
                  <a:srgbClr val="666666"/>
                </a:solidFill>
                <a:latin typeface="Avenir"/>
                <a:ea typeface="Avenir"/>
                <a:cs typeface="Avenir"/>
                <a:sym typeface="Avenir"/>
              </a:rPr>
              <a:t>Student Alerts</a:t>
            </a:r>
            <a:endParaRPr sz="2000" b="1">
              <a:solidFill>
                <a:srgbClr val="666666"/>
              </a:solidFill>
              <a:latin typeface="Avenir"/>
              <a:ea typeface="Avenir"/>
              <a:cs typeface="Avenir"/>
              <a:sym typeface="Avenir"/>
            </a:endParaRPr>
          </a:p>
          <a:p>
            <a:pPr marL="0" lvl="0" indent="0" algn="ctr" rtl="0">
              <a:spcBef>
                <a:spcPts val="0"/>
              </a:spcBef>
              <a:spcAft>
                <a:spcPts val="0"/>
              </a:spcAft>
              <a:buNone/>
            </a:pPr>
            <a:endParaRPr sz="2400">
              <a:solidFill>
                <a:srgbClr val="666666"/>
              </a:solidFill>
              <a:latin typeface="Avenir"/>
              <a:ea typeface="Avenir"/>
              <a:cs typeface="Avenir"/>
              <a:sym typeface="Avenir"/>
            </a:endParaRPr>
          </a:p>
        </p:txBody>
      </p:sp>
      <p:pic>
        <p:nvPicPr>
          <p:cNvPr id="199" name="Google Shape;199;p32"/>
          <p:cNvPicPr preferRelativeResize="0"/>
          <p:nvPr/>
        </p:nvPicPr>
        <p:blipFill rotWithShape="1">
          <a:blip r:embed="rId3">
            <a:alphaModFix/>
          </a:blip>
          <a:srcRect l="11613"/>
          <a:stretch/>
        </p:blipFill>
        <p:spPr>
          <a:xfrm>
            <a:off x="3716758" y="545350"/>
            <a:ext cx="1899940" cy="3701448"/>
          </a:xfrm>
          <a:prstGeom prst="rect">
            <a:avLst/>
          </a:prstGeom>
          <a:noFill/>
          <a:ln>
            <a:noFill/>
          </a:ln>
        </p:spPr>
      </p:pic>
      <p:pic>
        <p:nvPicPr>
          <p:cNvPr id="200" name="Google Shape;200;p32"/>
          <p:cNvPicPr preferRelativeResize="0"/>
          <p:nvPr/>
        </p:nvPicPr>
        <p:blipFill rotWithShape="1">
          <a:blip r:embed="rId4">
            <a:alphaModFix/>
          </a:blip>
          <a:srcRect r="3910"/>
          <a:stretch/>
        </p:blipFill>
        <p:spPr>
          <a:xfrm>
            <a:off x="486325" y="566929"/>
            <a:ext cx="2149524" cy="3658275"/>
          </a:xfrm>
          <a:prstGeom prst="rect">
            <a:avLst/>
          </a:prstGeom>
          <a:noFill/>
          <a:ln>
            <a:noFill/>
          </a:ln>
        </p:spPr>
      </p:pic>
      <p:pic>
        <p:nvPicPr>
          <p:cNvPr id="201" name="Google Shape;201;p32"/>
          <p:cNvPicPr preferRelativeResize="0"/>
          <p:nvPr/>
        </p:nvPicPr>
        <p:blipFill rotWithShape="1">
          <a:blip r:embed="rId5">
            <a:alphaModFix/>
          </a:blip>
          <a:srcRect r="3910"/>
          <a:stretch/>
        </p:blipFill>
        <p:spPr>
          <a:xfrm>
            <a:off x="6314650" y="566924"/>
            <a:ext cx="2149524" cy="3658298"/>
          </a:xfrm>
          <a:prstGeom prst="rect">
            <a:avLst/>
          </a:prstGeom>
          <a:noFill/>
          <a:ln>
            <a:noFill/>
          </a:ln>
        </p:spPr>
      </p:pic>
      <p:sp>
        <p:nvSpPr>
          <p:cNvPr id="202" name="Google Shape;202;p32"/>
          <p:cNvSpPr txBox="1"/>
          <p:nvPr/>
        </p:nvSpPr>
        <p:spPr>
          <a:xfrm>
            <a:off x="3331612" y="4064625"/>
            <a:ext cx="2503200" cy="629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a:solidFill>
                  <a:srgbClr val="666666"/>
                </a:solidFill>
                <a:latin typeface="Avenir"/>
                <a:ea typeface="Avenir"/>
                <a:cs typeface="Avenir"/>
                <a:sym typeface="Avenir"/>
              </a:rPr>
              <a:t>View submissions</a:t>
            </a:r>
            <a:endParaRPr sz="2400">
              <a:solidFill>
                <a:srgbClr val="666666"/>
              </a:solidFill>
              <a:latin typeface="Avenir"/>
              <a:ea typeface="Avenir"/>
              <a:cs typeface="Avenir"/>
              <a:sym typeface="Aveni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3"/>
          <p:cNvSpPr txBox="1">
            <a:spLocks noGrp="1"/>
          </p:cNvSpPr>
          <p:nvPr>
            <p:ph type="ctrTitle"/>
          </p:nvPr>
        </p:nvSpPr>
        <p:spPr>
          <a:xfrm>
            <a:off x="533400" y="3412150"/>
            <a:ext cx="82221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300">
                <a:solidFill>
                  <a:srgbClr val="FFFFFF"/>
                </a:solidFill>
              </a:rPr>
              <a:t>Design Evolution</a:t>
            </a:r>
            <a:endParaRPr sz="4300">
              <a:solidFill>
                <a:srgbClr val="FFFFFF"/>
              </a:solidFill>
            </a:endParaRPr>
          </a:p>
        </p:txBody>
      </p:sp>
      <p:pic>
        <p:nvPicPr>
          <p:cNvPr id="208" name="Google Shape;208;p33"/>
          <p:cNvPicPr preferRelativeResize="0"/>
          <p:nvPr/>
        </p:nvPicPr>
        <p:blipFill rotWithShape="1">
          <a:blip r:embed="rId3">
            <a:alphaModFix/>
          </a:blip>
          <a:srcRect l="11691" t="31740" r="62070" b="37895"/>
          <a:stretch/>
        </p:blipFill>
        <p:spPr>
          <a:xfrm>
            <a:off x="7839800" y="298900"/>
            <a:ext cx="943728" cy="109212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4"/>
          <p:cNvSpPr txBox="1">
            <a:spLocks noGrp="1"/>
          </p:cNvSpPr>
          <p:nvPr>
            <p:ph type="title"/>
          </p:nvPr>
        </p:nvSpPr>
        <p:spPr>
          <a:xfrm>
            <a:off x="617200" y="510775"/>
            <a:ext cx="6866100" cy="85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4DB28B"/>
                </a:solidFill>
              </a:rPr>
              <a:t>Storyboarding</a:t>
            </a:r>
            <a:endParaRPr sz="3000">
              <a:solidFill>
                <a:srgbClr val="4DB28B"/>
              </a:solidFill>
            </a:endParaRPr>
          </a:p>
        </p:txBody>
      </p:sp>
      <p:pic>
        <p:nvPicPr>
          <p:cNvPr id="214" name="Google Shape;214;p34"/>
          <p:cNvPicPr preferRelativeResize="0"/>
          <p:nvPr/>
        </p:nvPicPr>
        <p:blipFill>
          <a:blip r:embed="rId3">
            <a:alphaModFix/>
          </a:blip>
          <a:stretch>
            <a:fillRect/>
          </a:stretch>
        </p:blipFill>
        <p:spPr>
          <a:xfrm rot="-5400000">
            <a:off x="3047413" y="702037"/>
            <a:ext cx="3428025" cy="4317100"/>
          </a:xfrm>
          <a:prstGeom prst="rect">
            <a:avLst/>
          </a:prstGeom>
          <a:noFill/>
          <a:ln w="25400" cap="flat" cmpd="sng">
            <a:solidFill>
              <a:srgbClr val="4DB28B"/>
            </a:solidFill>
            <a:prstDash val="solid"/>
            <a:miter lim="8000"/>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5"/>
          <p:cNvSpPr txBox="1">
            <a:spLocks noGrp="1"/>
          </p:cNvSpPr>
          <p:nvPr>
            <p:ph type="title"/>
          </p:nvPr>
        </p:nvSpPr>
        <p:spPr>
          <a:xfrm>
            <a:off x="617200" y="510775"/>
            <a:ext cx="6866100" cy="85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4DB28B"/>
                </a:solidFill>
              </a:rPr>
              <a:t>Low-Fi Prototype: Student Interface</a:t>
            </a:r>
            <a:endParaRPr sz="3000">
              <a:solidFill>
                <a:srgbClr val="4DB28B"/>
              </a:solidFill>
            </a:endParaRPr>
          </a:p>
        </p:txBody>
      </p:sp>
      <p:pic>
        <p:nvPicPr>
          <p:cNvPr id="220" name="Google Shape;220;p35"/>
          <p:cNvPicPr preferRelativeResize="0"/>
          <p:nvPr/>
        </p:nvPicPr>
        <p:blipFill rotWithShape="1">
          <a:blip r:embed="rId3">
            <a:alphaModFix/>
          </a:blip>
          <a:srcRect t="33603" r="13718" b="37539"/>
          <a:stretch/>
        </p:blipFill>
        <p:spPr>
          <a:xfrm>
            <a:off x="1339744" y="1067232"/>
            <a:ext cx="6727810" cy="340059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6"/>
          <p:cNvSpPr txBox="1">
            <a:spLocks noGrp="1"/>
          </p:cNvSpPr>
          <p:nvPr>
            <p:ph type="title"/>
          </p:nvPr>
        </p:nvSpPr>
        <p:spPr>
          <a:xfrm>
            <a:off x="617200" y="510775"/>
            <a:ext cx="7979400" cy="85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dirty="0">
                <a:solidFill>
                  <a:srgbClr val="4DB28B"/>
                </a:solidFill>
              </a:rPr>
              <a:t>Low-Fi Prototype: Teacher Interface</a:t>
            </a:r>
            <a:endParaRPr sz="3000" dirty="0">
              <a:solidFill>
                <a:srgbClr val="4DB28B"/>
              </a:solidFill>
            </a:endParaRPr>
          </a:p>
        </p:txBody>
      </p:sp>
      <p:grpSp>
        <p:nvGrpSpPr>
          <p:cNvPr id="2" name="Group 1">
            <a:extLst>
              <a:ext uri="{FF2B5EF4-FFF2-40B4-BE49-F238E27FC236}">
                <a16:creationId xmlns:a16="http://schemas.microsoft.com/office/drawing/2014/main" id="{0C0EE7B9-492D-594D-ACEF-DA2347ACD908}"/>
              </a:ext>
            </a:extLst>
          </p:cNvPr>
          <p:cNvGrpSpPr/>
          <p:nvPr/>
        </p:nvGrpSpPr>
        <p:grpSpPr>
          <a:xfrm>
            <a:off x="1684327" y="856528"/>
            <a:ext cx="6151734" cy="3970116"/>
            <a:chOff x="2141739" y="1299519"/>
            <a:chExt cx="5010798" cy="2955755"/>
          </a:xfrm>
        </p:grpSpPr>
        <p:pic>
          <p:nvPicPr>
            <p:cNvPr id="227" name="Google Shape;227;p36"/>
            <p:cNvPicPr preferRelativeResize="0"/>
            <p:nvPr/>
          </p:nvPicPr>
          <p:blipFill>
            <a:blip r:embed="rId3">
              <a:alphaModFix/>
            </a:blip>
            <a:stretch>
              <a:fillRect/>
            </a:stretch>
          </p:blipFill>
          <p:spPr>
            <a:xfrm>
              <a:off x="2141739" y="1299519"/>
              <a:ext cx="1765740" cy="2880731"/>
            </a:xfrm>
            <a:prstGeom prst="rect">
              <a:avLst/>
            </a:prstGeom>
            <a:noFill/>
            <a:ln>
              <a:noFill/>
            </a:ln>
          </p:spPr>
        </p:pic>
        <p:pic>
          <p:nvPicPr>
            <p:cNvPr id="229" name="Google Shape;229;p36"/>
            <p:cNvPicPr preferRelativeResize="0"/>
            <p:nvPr/>
          </p:nvPicPr>
          <p:blipFill>
            <a:blip r:embed="rId4">
              <a:alphaModFix/>
            </a:blip>
            <a:stretch>
              <a:fillRect/>
            </a:stretch>
          </p:blipFill>
          <p:spPr>
            <a:xfrm>
              <a:off x="3777793" y="1299519"/>
              <a:ext cx="1765740" cy="2880731"/>
            </a:xfrm>
            <a:prstGeom prst="rect">
              <a:avLst/>
            </a:prstGeom>
            <a:noFill/>
            <a:ln>
              <a:noFill/>
            </a:ln>
          </p:spPr>
        </p:pic>
        <p:pic>
          <p:nvPicPr>
            <p:cNvPr id="230" name="Google Shape;230;p36"/>
            <p:cNvPicPr preferRelativeResize="0"/>
            <p:nvPr/>
          </p:nvPicPr>
          <p:blipFill>
            <a:blip r:embed="rId5">
              <a:alphaModFix/>
            </a:blip>
            <a:stretch>
              <a:fillRect/>
            </a:stretch>
          </p:blipFill>
          <p:spPr>
            <a:xfrm>
              <a:off x="5386797" y="1299520"/>
              <a:ext cx="1765740" cy="2880761"/>
            </a:xfrm>
            <a:prstGeom prst="rect">
              <a:avLst/>
            </a:prstGeom>
            <a:noFill/>
            <a:ln>
              <a:noFill/>
            </a:ln>
          </p:spPr>
        </p:pic>
        <p:pic>
          <p:nvPicPr>
            <p:cNvPr id="233" name="Google Shape;233;p36"/>
            <p:cNvPicPr preferRelativeResize="0"/>
            <p:nvPr/>
          </p:nvPicPr>
          <p:blipFill>
            <a:blip r:embed="rId6">
              <a:alphaModFix/>
            </a:blip>
            <a:stretch>
              <a:fillRect/>
            </a:stretch>
          </p:blipFill>
          <p:spPr>
            <a:xfrm>
              <a:off x="3430732" y="3064919"/>
              <a:ext cx="766937" cy="1190355"/>
            </a:xfrm>
            <a:prstGeom prst="rect">
              <a:avLst/>
            </a:prstGeom>
            <a:noFill/>
            <a:ln>
              <a:noFill/>
            </a:ln>
          </p:spPr>
        </p:pic>
        <p:pic>
          <p:nvPicPr>
            <p:cNvPr id="234" name="Google Shape;234;p36"/>
            <p:cNvPicPr preferRelativeResize="0"/>
            <p:nvPr/>
          </p:nvPicPr>
          <p:blipFill>
            <a:blip r:embed="rId6">
              <a:alphaModFix/>
            </a:blip>
            <a:stretch>
              <a:fillRect/>
            </a:stretch>
          </p:blipFill>
          <p:spPr>
            <a:xfrm>
              <a:off x="5076505" y="1820906"/>
              <a:ext cx="766937" cy="1190355"/>
            </a:xfrm>
            <a:prstGeom prst="rect">
              <a:avLst/>
            </a:prstGeom>
            <a:noFill/>
            <a:ln>
              <a:noFill/>
            </a:ln>
          </p:spPr>
        </p:pic>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7"/>
          <p:cNvSpPr txBox="1">
            <a:spLocks noGrp="1"/>
          </p:cNvSpPr>
          <p:nvPr>
            <p:ph type="title"/>
          </p:nvPr>
        </p:nvSpPr>
        <p:spPr>
          <a:xfrm>
            <a:off x="617200" y="510775"/>
            <a:ext cx="7866300" cy="85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4DB28B"/>
                </a:solidFill>
              </a:rPr>
              <a:t>Medium-Fi Prototype: Student Interface</a:t>
            </a:r>
            <a:endParaRPr sz="3000">
              <a:solidFill>
                <a:srgbClr val="4DB28B"/>
              </a:solidFill>
            </a:endParaRPr>
          </a:p>
        </p:txBody>
      </p:sp>
      <p:grpSp>
        <p:nvGrpSpPr>
          <p:cNvPr id="2" name="Group 1">
            <a:extLst>
              <a:ext uri="{FF2B5EF4-FFF2-40B4-BE49-F238E27FC236}">
                <a16:creationId xmlns:a16="http://schemas.microsoft.com/office/drawing/2014/main" id="{CD339865-21B1-0A4E-9F9C-8095D90A5C25}"/>
              </a:ext>
            </a:extLst>
          </p:cNvPr>
          <p:cNvGrpSpPr/>
          <p:nvPr/>
        </p:nvGrpSpPr>
        <p:grpSpPr>
          <a:xfrm>
            <a:off x="2811319" y="1120574"/>
            <a:ext cx="3521361" cy="3512151"/>
            <a:chOff x="5941075" y="1469575"/>
            <a:chExt cx="2710400" cy="2813889"/>
          </a:xfrm>
        </p:grpSpPr>
        <p:pic>
          <p:nvPicPr>
            <p:cNvPr id="244" name="Google Shape;244;p37"/>
            <p:cNvPicPr preferRelativeResize="0"/>
            <p:nvPr/>
          </p:nvPicPr>
          <p:blipFill>
            <a:blip r:embed="rId3">
              <a:alphaModFix/>
            </a:blip>
            <a:stretch>
              <a:fillRect/>
            </a:stretch>
          </p:blipFill>
          <p:spPr>
            <a:xfrm>
              <a:off x="5941075" y="1469575"/>
              <a:ext cx="1355200" cy="2813887"/>
            </a:xfrm>
            <a:prstGeom prst="rect">
              <a:avLst/>
            </a:prstGeom>
            <a:noFill/>
            <a:ln>
              <a:noFill/>
            </a:ln>
          </p:spPr>
        </p:pic>
        <p:pic>
          <p:nvPicPr>
            <p:cNvPr id="246" name="Google Shape;246;p37"/>
            <p:cNvPicPr preferRelativeResize="0"/>
            <p:nvPr/>
          </p:nvPicPr>
          <p:blipFill>
            <a:blip r:embed="rId4">
              <a:alphaModFix/>
            </a:blip>
            <a:stretch>
              <a:fillRect/>
            </a:stretch>
          </p:blipFill>
          <p:spPr>
            <a:xfrm>
              <a:off x="7296275" y="1469575"/>
              <a:ext cx="1355200" cy="2813889"/>
            </a:xfrm>
            <a:prstGeom prst="rect">
              <a:avLst/>
            </a:prstGeom>
            <a:noFill/>
            <a:ln>
              <a:noFill/>
            </a:ln>
          </p:spPr>
        </p:pic>
        <p:sp>
          <p:nvSpPr>
            <p:cNvPr id="250" name="Google Shape;250;p37"/>
            <p:cNvSpPr/>
            <p:nvPr/>
          </p:nvSpPr>
          <p:spPr>
            <a:xfrm>
              <a:off x="7150716" y="2781433"/>
              <a:ext cx="318000" cy="190200"/>
            </a:xfrm>
            <a:prstGeom prst="rightArrow">
              <a:avLst>
                <a:gd name="adj1" fmla="val 50000"/>
                <a:gd name="adj2" fmla="val 50000"/>
              </a:avLst>
            </a:prstGeom>
            <a:solidFill>
              <a:srgbClr val="CCCCCC"/>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4"/>
          <p:cNvPicPr preferRelativeResize="0"/>
          <p:nvPr/>
        </p:nvPicPr>
        <p:blipFill rotWithShape="1">
          <a:blip r:embed="rId3">
            <a:alphaModFix/>
          </a:blip>
          <a:srcRect l="7916" r="5935"/>
          <a:stretch/>
        </p:blipFill>
        <p:spPr>
          <a:xfrm>
            <a:off x="2693522" y="1475174"/>
            <a:ext cx="1807734" cy="2737865"/>
          </a:xfrm>
          <a:prstGeom prst="rect">
            <a:avLst/>
          </a:prstGeom>
          <a:noFill/>
          <a:ln>
            <a:noFill/>
          </a:ln>
        </p:spPr>
      </p:pic>
      <p:pic>
        <p:nvPicPr>
          <p:cNvPr id="102" name="Google Shape;102;p24"/>
          <p:cNvPicPr preferRelativeResize="0"/>
          <p:nvPr/>
        </p:nvPicPr>
        <p:blipFill rotWithShape="1">
          <a:blip r:embed="rId4">
            <a:alphaModFix/>
          </a:blip>
          <a:srcRect l="30992" r="23966"/>
          <a:stretch/>
        </p:blipFill>
        <p:spPr>
          <a:xfrm>
            <a:off x="619462" y="1475250"/>
            <a:ext cx="1807830" cy="2737724"/>
          </a:xfrm>
          <a:prstGeom prst="rect">
            <a:avLst/>
          </a:prstGeom>
          <a:noFill/>
          <a:ln>
            <a:noFill/>
          </a:ln>
        </p:spPr>
      </p:pic>
      <p:sp>
        <p:nvSpPr>
          <p:cNvPr id="103" name="Google Shape;103;p24"/>
          <p:cNvSpPr txBox="1">
            <a:spLocks noGrp="1"/>
          </p:cNvSpPr>
          <p:nvPr>
            <p:ph type="title"/>
          </p:nvPr>
        </p:nvSpPr>
        <p:spPr>
          <a:xfrm>
            <a:off x="458125" y="559150"/>
            <a:ext cx="6866100" cy="85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rgbClr val="4DB28B"/>
                </a:solidFill>
              </a:rPr>
              <a:t>The Team</a:t>
            </a:r>
            <a:endParaRPr sz="3600">
              <a:solidFill>
                <a:srgbClr val="4DB28B"/>
              </a:solidFill>
            </a:endParaRPr>
          </a:p>
        </p:txBody>
      </p:sp>
      <p:sp>
        <p:nvSpPr>
          <p:cNvPr id="104" name="Google Shape;104;p24"/>
          <p:cNvSpPr/>
          <p:nvPr/>
        </p:nvSpPr>
        <p:spPr>
          <a:xfrm>
            <a:off x="594075" y="3876001"/>
            <a:ext cx="1807800" cy="376200"/>
          </a:xfrm>
          <a:prstGeom prst="rect">
            <a:avLst/>
          </a:prstGeom>
          <a:solidFill>
            <a:srgbClr val="000000">
              <a:alpha val="35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4"/>
          <p:cNvSpPr txBox="1"/>
          <p:nvPr/>
        </p:nvSpPr>
        <p:spPr>
          <a:xfrm>
            <a:off x="1487370" y="3876208"/>
            <a:ext cx="990900" cy="3762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800">
                <a:solidFill>
                  <a:srgbClr val="FFFFFF"/>
                </a:solidFill>
                <a:latin typeface="Raleway"/>
                <a:ea typeface="Raleway"/>
                <a:cs typeface="Raleway"/>
                <a:sym typeface="Raleway"/>
              </a:rPr>
              <a:t>Paulina</a:t>
            </a:r>
            <a:endParaRPr sz="1800">
              <a:solidFill>
                <a:srgbClr val="FFFFFF"/>
              </a:solidFill>
              <a:latin typeface="Raleway"/>
              <a:ea typeface="Raleway"/>
              <a:cs typeface="Raleway"/>
              <a:sym typeface="Raleway"/>
            </a:endParaRPr>
          </a:p>
        </p:txBody>
      </p:sp>
      <p:sp>
        <p:nvSpPr>
          <p:cNvPr id="106" name="Google Shape;106;p24"/>
          <p:cNvSpPr/>
          <p:nvPr/>
        </p:nvSpPr>
        <p:spPr>
          <a:xfrm>
            <a:off x="2744274" y="3876275"/>
            <a:ext cx="1807800" cy="376200"/>
          </a:xfrm>
          <a:prstGeom prst="rect">
            <a:avLst/>
          </a:prstGeom>
          <a:solidFill>
            <a:srgbClr val="000000">
              <a:alpha val="35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4"/>
          <p:cNvSpPr txBox="1"/>
          <p:nvPr/>
        </p:nvSpPr>
        <p:spPr>
          <a:xfrm>
            <a:off x="2668078" y="3876274"/>
            <a:ext cx="1807800" cy="3762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800">
                <a:solidFill>
                  <a:srgbClr val="FFFFFF"/>
                </a:solidFill>
                <a:latin typeface="Raleway"/>
                <a:ea typeface="Raleway"/>
                <a:cs typeface="Raleway"/>
                <a:sym typeface="Raleway"/>
              </a:rPr>
              <a:t>Jailene</a:t>
            </a:r>
            <a:endParaRPr sz="1800">
              <a:solidFill>
                <a:srgbClr val="FFFFFF"/>
              </a:solidFill>
              <a:latin typeface="Raleway"/>
              <a:ea typeface="Raleway"/>
              <a:cs typeface="Raleway"/>
              <a:sym typeface="Raleway"/>
            </a:endParaRPr>
          </a:p>
        </p:txBody>
      </p:sp>
      <p:sp>
        <p:nvSpPr>
          <p:cNvPr id="108" name="Google Shape;108;p24"/>
          <p:cNvSpPr txBox="1"/>
          <p:nvPr/>
        </p:nvSpPr>
        <p:spPr>
          <a:xfrm>
            <a:off x="3173600" y="4194025"/>
            <a:ext cx="1026600" cy="338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Raleway Light"/>
                <a:ea typeface="Raleway Light"/>
                <a:cs typeface="Raleway Light"/>
                <a:sym typeface="Raleway Light"/>
              </a:rPr>
              <a:t>Junior, CS</a:t>
            </a:r>
            <a:endParaRPr/>
          </a:p>
        </p:txBody>
      </p:sp>
      <p:sp>
        <p:nvSpPr>
          <p:cNvPr id="109" name="Google Shape;109;p24"/>
          <p:cNvSpPr txBox="1"/>
          <p:nvPr/>
        </p:nvSpPr>
        <p:spPr>
          <a:xfrm>
            <a:off x="1116200" y="4194025"/>
            <a:ext cx="1026600" cy="338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Raleway Light"/>
                <a:ea typeface="Raleway Light"/>
                <a:cs typeface="Raleway Light"/>
                <a:sym typeface="Raleway Light"/>
              </a:rPr>
              <a:t>Junior, CS</a:t>
            </a:r>
            <a:endParaRPr/>
          </a:p>
        </p:txBody>
      </p:sp>
      <p:pic>
        <p:nvPicPr>
          <p:cNvPr id="110" name="Google Shape;110;p24"/>
          <p:cNvPicPr preferRelativeResize="0"/>
          <p:nvPr/>
        </p:nvPicPr>
        <p:blipFill rotWithShape="1">
          <a:blip r:embed="rId5">
            <a:alphaModFix/>
          </a:blip>
          <a:srcRect l="32677" t="13598" r="44665" b="22409"/>
          <a:stretch/>
        </p:blipFill>
        <p:spPr>
          <a:xfrm>
            <a:off x="4735501" y="1475275"/>
            <a:ext cx="1760358" cy="2737738"/>
          </a:xfrm>
          <a:prstGeom prst="rect">
            <a:avLst/>
          </a:prstGeom>
          <a:noFill/>
          <a:ln>
            <a:noFill/>
          </a:ln>
        </p:spPr>
      </p:pic>
      <p:sp>
        <p:nvSpPr>
          <p:cNvPr id="111" name="Google Shape;111;p24"/>
          <p:cNvSpPr/>
          <p:nvPr/>
        </p:nvSpPr>
        <p:spPr>
          <a:xfrm>
            <a:off x="4786248" y="3875933"/>
            <a:ext cx="1760400" cy="376200"/>
          </a:xfrm>
          <a:prstGeom prst="rect">
            <a:avLst/>
          </a:prstGeom>
          <a:solidFill>
            <a:srgbClr val="000000">
              <a:alpha val="35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4"/>
          <p:cNvSpPr txBox="1"/>
          <p:nvPr/>
        </p:nvSpPr>
        <p:spPr>
          <a:xfrm>
            <a:off x="4710053" y="3876275"/>
            <a:ext cx="1760400" cy="3762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800">
                <a:solidFill>
                  <a:srgbClr val="FFFFFF"/>
                </a:solidFill>
                <a:latin typeface="Raleway"/>
                <a:ea typeface="Raleway"/>
                <a:cs typeface="Raleway"/>
                <a:sym typeface="Raleway"/>
              </a:rPr>
              <a:t>Sanura</a:t>
            </a:r>
            <a:endParaRPr sz="1800">
              <a:solidFill>
                <a:srgbClr val="FFFFFF"/>
              </a:solidFill>
              <a:latin typeface="Raleway"/>
              <a:ea typeface="Raleway"/>
              <a:cs typeface="Raleway"/>
              <a:sym typeface="Raleway"/>
            </a:endParaRPr>
          </a:p>
        </p:txBody>
      </p:sp>
      <p:sp>
        <p:nvSpPr>
          <p:cNvPr id="113" name="Google Shape;113;p24"/>
          <p:cNvSpPr txBox="1"/>
          <p:nvPr/>
        </p:nvSpPr>
        <p:spPr>
          <a:xfrm>
            <a:off x="5078600" y="4194025"/>
            <a:ext cx="1026600" cy="338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Raleway Light"/>
                <a:ea typeface="Raleway Light"/>
                <a:cs typeface="Raleway Light"/>
                <a:sym typeface="Raleway Light"/>
              </a:rPr>
              <a:t>Junior, CS</a:t>
            </a:r>
            <a:endParaRPr/>
          </a:p>
        </p:txBody>
      </p:sp>
      <p:pic>
        <p:nvPicPr>
          <p:cNvPr id="114" name="Google Shape;114;p24"/>
          <p:cNvPicPr preferRelativeResize="0"/>
          <p:nvPr/>
        </p:nvPicPr>
        <p:blipFill rotWithShape="1">
          <a:blip r:embed="rId6">
            <a:alphaModFix/>
          </a:blip>
          <a:srcRect l="6325" r="27641"/>
          <a:stretch/>
        </p:blipFill>
        <p:spPr>
          <a:xfrm>
            <a:off x="6730938" y="1475238"/>
            <a:ext cx="1807824" cy="2737750"/>
          </a:xfrm>
          <a:prstGeom prst="rect">
            <a:avLst/>
          </a:prstGeom>
          <a:noFill/>
          <a:ln>
            <a:noFill/>
          </a:ln>
        </p:spPr>
      </p:pic>
      <p:sp>
        <p:nvSpPr>
          <p:cNvPr id="115" name="Google Shape;115;p24"/>
          <p:cNvSpPr/>
          <p:nvPr/>
        </p:nvSpPr>
        <p:spPr>
          <a:xfrm>
            <a:off x="6705550" y="3876099"/>
            <a:ext cx="1807800" cy="376200"/>
          </a:xfrm>
          <a:prstGeom prst="rect">
            <a:avLst/>
          </a:prstGeom>
          <a:solidFill>
            <a:srgbClr val="000000">
              <a:alpha val="35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4"/>
          <p:cNvSpPr txBox="1"/>
          <p:nvPr/>
        </p:nvSpPr>
        <p:spPr>
          <a:xfrm>
            <a:off x="7522570" y="3876352"/>
            <a:ext cx="990600" cy="3762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800">
                <a:solidFill>
                  <a:srgbClr val="FFFFFF"/>
                </a:solidFill>
                <a:latin typeface="Raleway"/>
                <a:ea typeface="Raleway"/>
                <a:cs typeface="Raleway"/>
                <a:sym typeface="Raleway"/>
              </a:rPr>
              <a:t>Na He</a:t>
            </a:r>
            <a:endParaRPr sz="1800">
              <a:solidFill>
                <a:srgbClr val="FFFFFF"/>
              </a:solidFill>
              <a:latin typeface="Raleway"/>
              <a:ea typeface="Raleway"/>
              <a:cs typeface="Raleway"/>
              <a:sym typeface="Raleway"/>
            </a:endParaRPr>
          </a:p>
        </p:txBody>
      </p:sp>
      <p:sp>
        <p:nvSpPr>
          <p:cNvPr id="117" name="Google Shape;117;p24"/>
          <p:cNvSpPr txBox="1"/>
          <p:nvPr/>
        </p:nvSpPr>
        <p:spPr>
          <a:xfrm>
            <a:off x="7109350" y="4194025"/>
            <a:ext cx="1279500" cy="338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Raleway Light"/>
                <a:ea typeface="Raleway Light"/>
                <a:cs typeface="Raleway Light"/>
                <a:sym typeface="Raleway Light"/>
              </a:rPr>
              <a:t>Co-term, CS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8"/>
          <p:cNvSpPr txBox="1">
            <a:spLocks noGrp="1"/>
          </p:cNvSpPr>
          <p:nvPr>
            <p:ph type="title"/>
          </p:nvPr>
        </p:nvSpPr>
        <p:spPr>
          <a:xfrm>
            <a:off x="617200" y="510775"/>
            <a:ext cx="7740900" cy="85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4DB28B"/>
                </a:solidFill>
              </a:rPr>
              <a:t>Medium-Fi Prototype: Teacher Interface </a:t>
            </a:r>
            <a:endParaRPr sz="3000">
              <a:solidFill>
                <a:srgbClr val="4DB28B"/>
              </a:solidFill>
            </a:endParaRPr>
          </a:p>
        </p:txBody>
      </p:sp>
      <p:sp>
        <p:nvSpPr>
          <p:cNvPr id="266" name="Google Shape;266;p38"/>
          <p:cNvSpPr/>
          <p:nvPr/>
        </p:nvSpPr>
        <p:spPr>
          <a:xfrm>
            <a:off x="4717020" y="3334521"/>
            <a:ext cx="1022100" cy="200100"/>
          </a:xfrm>
          <a:prstGeom prst="rect">
            <a:avLst/>
          </a:prstGeom>
          <a:noFill/>
          <a:ln w="9525"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8A86F788-44C4-0A4C-A612-318F8A22523D}"/>
              </a:ext>
            </a:extLst>
          </p:cNvPr>
          <p:cNvGrpSpPr/>
          <p:nvPr/>
        </p:nvGrpSpPr>
        <p:grpSpPr>
          <a:xfrm>
            <a:off x="2219841" y="1145894"/>
            <a:ext cx="4701820" cy="3486831"/>
            <a:chOff x="1861025" y="1429175"/>
            <a:chExt cx="4042951" cy="2837600"/>
          </a:xfrm>
        </p:grpSpPr>
        <p:pic>
          <p:nvPicPr>
            <p:cNvPr id="257" name="Google Shape;257;p38"/>
            <p:cNvPicPr preferRelativeResize="0"/>
            <p:nvPr/>
          </p:nvPicPr>
          <p:blipFill>
            <a:blip r:embed="rId3">
              <a:alphaModFix/>
            </a:blip>
            <a:stretch>
              <a:fillRect/>
            </a:stretch>
          </p:blipFill>
          <p:spPr>
            <a:xfrm>
              <a:off x="1861025" y="1429241"/>
              <a:ext cx="1347649" cy="2837495"/>
            </a:xfrm>
            <a:prstGeom prst="rect">
              <a:avLst/>
            </a:prstGeom>
            <a:noFill/>
            <a:ln>
              <a:noFill/>
            </a:ln>
          </p:spPr>
        </p:pic>
        <p:pic>
          <p:nvPicPr>
            <p:cNvPr id="258" name="Google Shape;258;p38"/>
            <p:cNvPicPr preferRelativeResize="0"/>
            <p:nvPr/>
          </p:nvPicPr>
          <p:blipFill>
            <a:blip r:embed="rId4">
              <a:alphaModFix/>
            </a:blip>
            <a:stretch>
              <a:fillRect/>
            </a:stretch>
          </p:blipFill>
          <p:spPr>
            <a:xfrm>
              <a:off x="3208675" y="1429175"/>
              <a:ext cx="1347650" cy="2837567"/>
            </a:xfrm>
            <a:prstGeom prst="rect">
              <a:avLst/>
            </a:prstGeom>
            <a:noFill/>
            <a:ln>
              <a:noFill/>
            </a:ln>
          </p:spPr>
        </p:pic>
        <p:pic>
          <p:nvPicPr>
            <p:cNvPr id="259" name="Google Shape;259;p38"/>
            <p:cNvPicPr preferRelativeResize="0"/>
            <p:nvPr/>
          </p:nvPicPr>
          <p:blipFill>
            <a:blip r:embed="rId5">
              <a:alphaModFix/>
            </a:blip>
            <a:stretch>
              <a:fillRect/>
            </a:stretch>
          </p:blipFill>
          <p:spPr>
            <a:xfrm>
              <a:off x="4556325" y="1429204"/>
              <a:ext cx="1347651" cy="2837571"/>
            </a:xfrm>
            <a:prstGeom prst="rect">
              <a:avLst/>
            </a:prstGeom>
            <a:noFill/>
            <a:ln>
              <a:noFill/>
            </a:ln>
          </p:spPr>
        </p:pic>
        <p:sp>
          <p:nvSpPr>
            <p:cNvPr id="263" name="Google Shape;263;p38"/>
            <p:cNvSpPr/>
            <p:nvPr/>
          </p:nvSpPr>
          <p:spPr>
            <a:xfrm>
              <a:off x="4395634" y="2752131"/>
              <a:ext cx="321300" cy="192000"/>
            </a:xfrm>
            <a:prstGeom prst="rightArrow">
              <a:avLst>
                <a:gd name="adj1" fmla="val 50000"/>
                <a:gd name="adj2" fmla="val 50000"/>
              </a:avLst>
            </a:prstGeom>
            <a:solidFill>
              <a:srgbClr val="CCCCCC"/>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8"/>
            <p:cNvSpPr/>
            <p:nvPr/>
          </p:nvSpPr>
          <p:spPr>
            <a:xfrm>
              <a:off x="3008472" y="2677077"/>
              <a:ext cx="321300" cy="192000"/>
            </a:xfrm>
            <a:prstGeom prst="rightArrow">
              <a:avLst>
                <a:gd name="adj1" fmla="val 50000"/>
                <a:gd name="adj2" fmla="val 50000"/>
              </a:avLst>
            </a:prstGeom>
            <a:solidFill>
              <a:srgbClr val="CCCCCC"/>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9"/>
          <p:cNvSpPr txBox="1">
            <a:spLocks noGrp="1"/>
          </p:cNvSpPr>
          <p:nvPr>
            <p:ph type="title"/>
          </p:nvPr>
        </p:nvSpPr>
        <p:spPr>
          <a:xfrm>
            <a:off x="617200" y="510775"/>
            <a:ext cx="7757700" cy="85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dirty="0">
                <a:solidFill>
                  <a:srgbClr val="4DB28B"/>
                </a:solidFill>
              </a:rPr>
              <a:t>Initial Hi-Fi Prototype</a:t>
            </a:r>
            <a:endParaRPr sz="3000" dirty="0">
              <a:solidFill>
                <a:srgbClr val="4DB28B"/>
              </a:solidFill>
            </a:endParaRPr>
          </a:p>
        </p:txBody>
      </p:sp>
      <p:grpSp>
        <p:nvGrpSpPr>
          <p:cNvPr id="2" name="Group 1">
            <a:extLst>
              <a:ext uri="{FF2B5EF4-FFF2-40B4-BE49-F238E27FC236}">
                <a16:creationId xmlns:a16="http://schemas.microsoft.com/office/drawing/2014/main" id="{7D505878-E3E7-C54C-A619-52FC0C580917}"/>
              </a:ext>
            </a:extLst>
          </p:cNvPr>
          <p:cNvGrpSpPr/>
          <p:nvPr/>
        </p:nvGrpSpPr>
        <p:grpSpPr>
          <a:xfrm>
            <a:off x="2435201" y="1139868"/>
            <a:ext cx="4166015" cy="3446667"/>
            <a:chOff x="593875" y="1327625"/>
            <a:chExt cx="3806025" cy="3112625"/>
          </a:xfrm>
        </p:grpSpPr>
        <p:pic>
          <p:nvPicPr>
            <p:cNvPr id="275" name="Google Shape;275;p39"/>
            <p:cNvPicPr preferRelativeResize="0"/>
            <p:nvPr/>
          </p:nvPicPr>
          <p:blipFill rotWithShape="1">
            <a:blip r:embed="rId3">
              <a:alphaModFix/>
            </a:blip>
            <a:srcRect l="42726" t="32765" r="39886" b="20904"/>
            <a:stretch/>
          </p:blipFill>
          <p:spPr>
            <a:xfrm>
              <a:off x="2598400" y="1327625"/>
              <a:ext cx="1801500" cy="3112625"/>
            </a:xfrm>
            <a:prstGeom prst="rect">
              <a:avLst/>
            </a:prstGeom>
            <a:noFill/>
            <a:ln>
              <a:noFill/>
            </a:ln>
          </p:spPr>
        </p:pic>
        <p:pic>
          <p:nvPicPr>
            <p:cNvPr id="276" name="Google Shape;276;p39"/>
            <p:cNvPicPr preferRelativeResize="0"/>
            <p:nvPr/>
          </p:nvPicPr>
          <p:blipFill rotWithShape="1">
            <a:blip r:embed="rId4">
              <a:alphaModFix/>
            </a:blip>
            <a:srcRect l="42670" t="32504" r="39996" b="21001"/>
            <a:stretch/>
          </p:blipFill>
          <p:spPr>
            <a:xfrm>
              <a:off x="593875" y="1327625"/>
              <a:ext cx="1801500" cy="3112625"/>
            </a:xfrm>
            <a:prstGeom prst="rect">
              <a:avLst/>
            </a:prstGeom>
            <a:noFill/>
            <a:ln>
              <a:noFill/>
            </a:ln>
          </p:spPr>
        </p:pic>
        <p:cxnSp>
          <p:nvCxnSpPr>
            <p:cNvPr id="277" name="Google Shape;277;p39"/>
            <p:cNvCxnSpPr/>
            <p:nvPr/>
          </p:nvCxnSpPr>
          <p:spPr>
            <a:xfrm rot="10800000" flipH="1">
              <a:off x="2243200" y="2471425"/>
              <a:ext cx="537300" cy="8400"/>
            </a:xfrm>
            <a:prstGeom prst="straightConnector1">
              <a:avLst/>
            </a:prstGeom>
            <a:noFill/>
            <a:ln w="28575" cap="flat" cmpd="sng">
              <a:solidFill>
                <a:srgbClr val="3A7C64"/>
              </a:solidFill>
              <a:prstDash val="solid"/>
              <a:round/>
              <a:headEnd type="none" w="med" len="med"/>
              <a:tailEnd type="triangle" w="med" len="med"/>
            </a:ln>
          </p:spPr>
        </p:cxn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41"/>
          <p:cNvSpPr txBox="1">
            <a:spLocks noGrp="1"/>
          </p:cNvSpPr>
          <p:nvPr>
            <p:ph type="title"/>
          </p:nvPr>
        </p:nvSpPr>
        <p:spPr>
          <a:xfrm>
            <a:off x="441341" y="510775"/>
            <a:ext cx="4752300" cy="692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4DB28B"/>
                </a:solidFill>
              </a:rPr>
              <a:t>Lab Usability Test</a:t>
            </a:r>
            <a:endParaRPr sz="3000">
              <a:solidFill>
                <a:srgbClr val="4DB28B"/>
              </a:solidFill>
            </a:endParaRPr>
          </a:p>
        </p:txBody>
      </p:sp>
      <p:sp>
        <p:nvSpPr>
          <p:cNvPr id="295" name="Google Shape;295;p41"/>
          <p:cNvSpPr txBox="1"/>
          <p:nvPr/>
        </p:nvSpPr>
        <p:spPr>
          <a:xfrm>
            <a:off x="464800" y="1497552"/>
            <a:ext cx="2803200" cy="2960400"/>
          </a:xfrm>
          <a:prstGeom prst="rect">
            <a:avLst/>
          </a:prstGeom>
          <a:noFill/>
          <a:ln>
            <a:noFill/>
          </a:ln>
        </p:spPr>
        <p:txBody>
          <a:bodyPr spcFirstLastPara="1" wrap="square" lIns="91425" tIns="91425" rIns="91425" bIns="91425" anchor="t" anchorCtr="0">
            <a:noAutofit/>
          </a:bodyPr>
          <a:lstStyle/>
          <a:p>
            <a:pPr marL="139700" lvl="0" algn="l" rtl="0">
              <a:spcBef>
                <a:spcPts val="600"/>
              </a:spcBef>
              <a:spcAft>
                <a:spcPts val="0"/>
              </a:spcAft>
              <a:buClr>
                <a:srgbClr val="666666"/>
              </a:buClr>
              <a:buSzPts val="1400"/>
            </a:pPr>
            <a:r>
              <a:rPr lang="en" dirty="0">
                <a:solidFill>
                  <a:srgbClr val="666666"/>
                </a:solidFill>
                <a:latin typeface="Raleway Light"/>
                <a:ea typeface="Raleway Light"/>
                <a:cs typeface="Raleway Light"/>
                <a:sym typeface="Raleway Light"/>
              </a:rPr>
              <a:t>Include more representative emotions and </a:t>
            </a:r>
            <a:r>
              <a:rPr lang="en" b="1" dirty="0">
                <a:solidFill>
                  <a:srgbClr val="666666"/>
                </a:solidFill>
                <a:latin typeface="Raleway Light"/>
                <a:ea typeface="Raleway Light"/>
                <a:cs typeface="Raleway Light"/>
                <a:sym typeface="Raleway Light"/>
              </a:rPr>
              <a:t>less emojis</a:t>
            </a:r>
            <a:endParaRPr b="1" dirty="0">
              <a:solidFill>
                <a:schemeClr val="dk2"/>
              </a:solidFill>
              <a:latin typeface="Raleway Light"/>
              <a:ea typeface="Raleway Light"/>
              <a:cs typeface="Raleway Light"/>
              <a:sym typeface="Raleway Light"/>
            </a:endParaRPr>
          </a:p>
        </p:txBody>
      </p:sp>
      <p:pic>
        <p:nvPicPr>
          <p:cNvPr id="296" name="Google Shape;296;p41"/>
          <p:cNvPicPr preferRelativeResize="0"/>
          <p:nvPr/>
        </p:nvPicPr>
        <p:blipFill>
          <a:blip r:embed="rId3">
            <a:alphaModFix/>
          </a:blip>
          <a:stretch>
            <a:fillRect/>
          </a:stretch>
        </p:blipFill>
        <p:spPr>
          <a:xfrm>
            <a:off x="3657225" y="1176650"/>
            <a:ext cx="1970576" cy="3503198"/>
          </a:xfrm>
          <a:prstGeom prst="rect">
            <a:avLst/>
          </a:prstGeom>
          <a:noFill/>
          <a:ln>
            <a:noFill/>
          </a:ln>
        </p:spPr>
      </p:pic>
      <p:sp>
        <p:nvSpPr>
          <p:cNvPr id="297" name="Google Shape;297;p41"/>
          <p:cNvSpPr txBox="1">
            <a:spLocks noGrp="1"/>
          </p:cNvSpPr>
          <p:nvPr>
            <p:ph type="title"/>
          </p:nvPr>
        </p:nvSpPr>
        <p:spPr>
          <a:xfrm>
            <a:off x="5089541" y="510775"/>
            <a:ext cx="4752300" cy="692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4DB28B"/>
                </a:solidFill>
              </a:rPr>
              <a:t>Field Usability Test</a:t>
            </a:r>
            <a:endParaRPr sz="3000">
              <a:solidFill>
                <a:srgbClr val="4DB28B"/>
              </a:solidFill>
            </a:endParaRPr>
          </a:p>
        </p:txBody>
      </p:sp>
      <p:sp>
        <p:nvSpPr>
          <p:cNvPr id="298" name="Google Shape;298;p41"/>
          <p:cNvSpPr txBox="1"/>
          <p:nvPr/>
        </p:nvSpPr>
        <p:spPr>
          <a:xfrm>
            <a:off x="5875000" y="1497552"/>
            <a:ext cx="2803200" cy="2960400"/>
          </a:xfrm>
          <a:prstGeom prst="rect">
            <a:avLst/>
          </a:prstGeom>
          <a:noFill/>
          <a:ln>
            <a:noFill/>
          </a:ln>
        </p:spPr>
        <p:txBody>
          <a:bodyPr spcFirstLastPara="1" wrap="square" lIns="91425" tIns="91425" rIns="91425" bIns="91425" anchor="t" anchorCtr="0">
            <a:noAutofit/>
          </a:bodyPr>
          <a:lstStyle/>
          <a:p>
            <a:pPr marL="139700" marR="0" lvl="0" algn="l" rtl="0">
              <a:lnSpc>
                <a:spcPct val="100000"/>
              </a:lnSpc>
              <a:spcBef>
                <a:spcPts val="600"/>
              </a:spcBef>
              <a:spcAft>
                <a:spcPts val="0"/>
              </a:spcAft>
              <a:buClr>
                <a:srgbClr val="666666"/>
              </a:buClr>
              <a:buSzPts val="1400"/>
            </a:pPr>
            <a:r>
              <a:rPr lang="en" b="1" dirty="0">
                <a:solidFill>
                  <a:srgbClr val="666666"/>
                </a:solidFill>
                <a:latin typeface="Raleway"/>
                <a:ea typeface="Raleway"/>
                <a:cs typeface="Raleway"/>
                <a:sym typeface="Raleway"/>
              </a:rPr>
              <a:t>Slider not that intuitive</a:t>
            </a:r>
            <a:endParaRPr dirty="0">
              <a:solidFill>
                <a:srgbClr val="666666"/>
              </a:solidFill>
              <a:latin typeface="Raleway Light"/>
              <a:ea typeface="Raleway Light"/>
              <a:cs typeface="Raleway Light"/>
              <a:sym typeface="Raleway Ligh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42"/>
          <p:cNvSpPr txBox="1">
            <a:spLocks noGrp="1"/>
          </p:cNvSpPr>
          <p:nvPr>
            <p:ph type="title"/>
          </p:nvPr>
        </p:nvSpPr>
        <p:spPr>
          <a:xfrm>
            <a:off x="617200" y="510775"/>
            <a:ext cx="6866100" cy="85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4DB28B"/>
                </a:solidFill>
              </a:rPr>
              <a:t>Final Hi-Fi Prototype</a:t>
            </a:r>
            <a:endParaRPr sz="3000">
              <a:solidFill>
                <a:srgbClr val="4DB28B"/>
              </a:solidFill>
            </a:endParaRPr>
          </a:p>
        </p:txBody>
      </p:sp>
      <p:pic>
        <p:nvPicPr>
          <p:cNvPr id="304" name="Google Shape;304;p42"/>
          <p:cNvPicPr preferRelativeResize="0"/>
          <p:nvPr/>
        </p:nvPicPr>
        <p:blipFill>
          <a:blip r:embed="rId3">
            <a:alphaModFix/>
          </a:blip>
          <a:stretch>
            <a:fillRect/>
          </a:stretch>
        </p:blipFill>
        <p:spPr>
          <a:xfrm>
            <a:off x="6546141" y="1136475"/>
            <a:ext cx="1952171" cy="3470525"/>
          </a:xfrm>
          <a:prstGeom prst="rect">
            <a:avLst/>
          </a:prstGeom>
          <a:noFill/>
          <a:ln>
            <a:noFill/>
          </a:ln>
        </p:spPr>
      </p:pic>
      <p:pic>
        <p:nvPicPr>
          <p:cNvPr id="305" name="Google Shape;305;p42"/>
          <p:cNvPicPr preferRelativeResize="0"/>
          <p:nvPr/>
        </p:nvPicPr>
        <p:blipFill>
          <a:blip r:embed="rId4">
            <a:alphaModFix/>
          </a:blip>
          <a:stretch>
            <a:fillRect/>
          </a:stretch>
        </p:blipFill>
        <p:spPr>
          <a:xfrm>
            <a:off x="4528163" y="1136475"/>
            <a:ext cx="1952171" cy="3470525"/>
          </a:xfrm>
          <a:prstGeom prst="rect">
            <a:avLst/>
          </a:prstGeom>
          <a:noFill/>
          <a:ln>
            <a:noFill/>
          </a:ln>
        </p:spPr>
      </p:pic>
      <p:pic>
        <p:nvPicPr>
          <p:cNvPr id="306" name="Google Shape;306;p42"/>
          <p:cNvPicPr preferRelativeResize="0"/>
          <p:nvPr/>
        </p:nvPicPr>
        <p:blipFill>
          <a:blip r:embed="rId5">
            <a:alphaModFix/>
          </a:blip>
          <a:stretch>
            <a:fillRect/>
          </a:stretch>
        </p:blipFill>
        <p:spPr>
          <a:xfrm>
            <a:off x="511425" y="1136475"/>
            <a:ext cx="1952171" cy="3470525"/>
          </a:xfrm>
          <a:prstGeom prst="rect">
            <a:avLst/>
          </a:prstGeom>
          <a:noFill/>
          <a:ln>
            <a:noFill/>
          </a:ln>
        </p:spPr>
      </p:pic>
      <p:pic>
        <p:nvPicPr>
          <p:cNvPr id="307" name="Google Shape;307;p42"/>
          <p:cNvPicPr preferRelativeResize="0"/>
          <p:nvPr/>
        </p:nvPicPr>
        <p:blipFill>
          <a:blip r:embed="rId6">
            <a:alphaModFix/>
          </a:blip>
          <a:stretch>
            <a:fillRect/>
          </a:stretch>
        </p:blipFill>
        <p:spPr>
          <a:xfrm>
            <a:off x="2510200" y="1136487"/>
            <a:ext cx="1952150" cy="347050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43"/>
          <p:cNvSpPr txBox="1">
            <a:spLocks noGrp="1"/>
          </p:cNvSpPr>
          <p:nvPr>
            <p:ph type="ctrTitle"/>
          </p:nvPr>
        </p:nvSpPr>
        <p:spPr>
          <a:xfrm>
            <a:off x="533400" y="3412150"/>
            <a:ext cx="82221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300">
                <a:solidFill>
                  <a:srgbClr val="FFFFFF"/>
                </a:solidFill>
              </a:rPr>
              <a:t>User Interface</a:t>
            </a:r>
            <a:endParaRPr sz="4300">
              <a:solidFill>
                <a:srgbClr val="FFFFFF"/>
              </a:solidFill>
            </a:endParaRPr>
          </a:p>
        </p:txBody>
      </p:sp>
      <p:pic>
        <p:nvPicPr>
          <p:cNvPr id="313" name="Google Shape;313;p43"/>
          <p:cNvPicPr preferRelativeResize="0"/>
          <p:nvPr/>
        </p:nvPicPr>
        <p:blipFill rotWithShape="1">
          <a:blip r:embed="rId3">
            <a:alphaModFix/>
          </a:blip>
          <a:srcRect l="11691" t="31740" r="62070" b="37895"/>
          <a:stretch/>
        </p:blipFill>
        <p:spPr>
          <a:xfrm>
            <a:off x="7839800" y="298900"/>
            <a:ext cx="943728" cy="109212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4"/>
          <p:cNvSpPr txBox="1">
            <a:spLocks noGrp="1"/>
          </p:cNvSpPr>
          <p:nvPr>
            <p:ph type="title"/>
          </p:nvPr>
        </p:nvSpPr>
        <p:spPr>
          <a:xfrm>
            <a:off x="617200" y="510775"/>
            <a:ext cx="6866100" cy="85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4DB28B"/>
                </a:solidFill>
              </a:rPr>
              <a:t>Submit how you are feeling</a:t>
            </a:r>
            <a:endParaRPr sz="3000">
              <a:solidFill>
                <a:srgbClr val="4DB28B"/>
              </a:solidFill>
            </a:endParaRPr>
          </a:p>
        </p:txBody>
      </p:sp>
      <p:pic>
        <p:nvPicPr>
          <p:cNvPr id="319" name="Google Shape;319;p44"/>
          <p:cNvPicPr preferRelativeResize="0"/>
          <p:nvPr/>
        </p:nvPicPr>
        <p:blipFill>
          <a:blip r:embed="rId3">
            <a:alphaModFix/>
          </a:blip>
          <a:stretch>
            <a:fillRect/>
          </a:stretch>
        </p:blipFill>
        <p:spPr>
          <a:xfrm>
            <a:off x="4619625" y="1220675"/>
            <a:ext cx="1952171" cy="3470525"/>
          </a:xfrm>
          <a:prstGeom prst="rect">
            <a:avLst/>
          </a:prstGeom>
          <a:noFill/>
          <a:ln>
            <a:noFill/>
          </a:ln>
        </p:spPr>
      </p:pic>
      <p:pic>
        <p:nvPicPr>
          <p:cNvPr id="320" name="Google Shape;320;p44"/>
          <p:cNvPicPr preferRelativeResize="0"/>
          <p:nvPr/>
        </p:nvPicPr>
        <p:blipFill>
          <a:blip r:embed="rId4">
            <a:alphaModFix/>
          </a:blip>
          <a:stretch>
            <a:fillRect/>
          </a:stretch>
        </p:blipFill>
        <p:spPr>
          <a:xfrm>
            <a:off x="6714675" y="1220675"/>
            <a:ext cx="1952171" cy="3470525"/>
          </a:xfrm>
          <a:prstGeom prst="rect">
            <a:avLst/>
          </a:prstGeom>
          <a:noFill/>
          <a:ln>
            <a:noFill/>
          </a:ln>
        </p:spPr>
      </p:pic>
      <p:pic>
        <p:nvPicPr>
          <p:cNvPr id="321" name="Google Shape;321;p44"/>
          <p:cNvPicPr preferRelativeResize="0"/>
          <p:nvPr/>
        </p:nvPicPr>
        <p:blipFill>
          <a:blip r:embed="rId5">
            <a:alphaModFix/>
          </a:blip>
          <a:stretch>
            <a:fillRect/>
          </a:stretch>
        </p:blipFill>
        <p:spPr>
          <a:xfrm>
            <a:off x="2548388" y="1220675"/>
            <a:ext cx="1952171" cy="3470525"/>
          </a:xfrm>
          <a:prstGeom prst="rect">
            <a:avLst/>
          </a:prstGeom>
          <a:noFill/>
          <a:ln>
            <a:noFill/>
          </a:ln>
        </p:spPr>
      </p:pic>
      <p:pic>
        <p:nvPicPr>
          <p:cNvPr id="322" name="Google Shape;322;p44"/>
          <p:cNvPicPr preferRelativeResize="0"/>
          <p:nvPr/>
        </p:nvPicPr>
        <p:blipFill>
          <a:blip r:embed="rId6">
            <a:alphaModFix/>
          </a:blip>
          <a:stretch>
            <a:fillRect/>
          </a:stretch>
        </p:blipFill>
        <p:spPr>
          <a:xfrm>
            <a:off x="477150" y="1220675"/>
            <a:ext cx="1952171" cy="34705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21"/>
                                        </p:tgtEl>
                                        <p:attrNameLst>
                                          <p:attrName>style.visibility</p:attrName>
                                        </p:attrNameLst>
                                      </p:cBhvr>
                                      <p:to>
                                        <p:strVal val="visible"/>
                                      </p:to>
                                    </p:set>
                                    <p:anim calcmode="lin" valueType="num">
                                      <p:cBhvr additive="base">
                                        <p:cTn id="7" dur="500" fill="hold"/>
                                        <p:tgtEl>
                                          <p:spTgt spid="321"/>
                                        </p:tgtEl>
                                        <p:attrNameLst>
                                          <p:attrName>ppt_x</p:attrName>
                                        </p:attrNameLst>
                                      </p:cBhvr>
                                      <p:tavLst>
                                        <p:tav tm="0">
                                          <p:val>
                                            <p:strVal val="1+#ppt_w/2"/>
                                          </p:val>
                                        </p:tav>
                                        <p:tav tm="100000">
                                          <p:val>
                                            <p:strVal val="#ppt_x"/>
                                          </p:val>
                                        </p:tav>
                                      </p:tavLst>
                                    </p:anim>
                                    <p:anim calcmode="lin" valueType="num">
                                      <p:cBhvr additive="base">
                                        <p:cTn id="8" dur="500" fill="hold"/>
                                        <p:tgtEl>
                                          <p:spTgt spid="3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19"/>
                                        </p:tgtEl>
                                        <p:attrNameLst>
                                          <p:attrName>style.visibility</p:attrName>
                                        </p:attrNameLst>
                                      </p:cBhvr>
                                      <p:to>
                                        <p:strVal val="visible"/>
                                      </p:to>
                                    </p:set>
                                    <p:anim calcmode="lin" valueType="num">
                                      <p:cBhvr additive="base">
                                        <p:cTn id="13" dur="500" fill="hold"/>
                                        <p:tgtEl>
                                          <p:spTgt spid="319"/>
                                        </p:tgtEl>
                                        <p:attrNameLst>
                                          <p:attrName>ppt_x</p:attrName>
                                        </p:attrNameLst>
                                      </p:cBhvr>
                                      <p:tavLst>
                                        <p:tav tm="0">
                                          <p:val>
                                            <p:strVal val="1+#ppt_w/2"/>
                                          </p:val>
                                        </p:tav>
                                        <p:tav tm="100000">
                                          <p:val>
                                            <p:strVal val="#ppt_x"/>
                                          </p:val>
                                        </p:tav>
                                      </p:tavLst>
                                    </p:anim>
                                    <p:anim calcmode="lin" valueType="num">
                                      <p:cBhvr additive="base">
                                        <p:cTn id="14" dur="500" fill="hold"/>
                                        <p:tgtEl>
                                          <p:spTgt spid="31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20"/>
                                        </p:tgtEl>
                                        <p:attrNameLst>
                                          <p:attrName>style.visibility</p:attrName>
                                        </p:attrNameLst>
                                      </p:cBhvr>
                                      <p:to>
                                        <p:strVal val="visible"/>
                                      </p:to>
                                    </p:set>
                                    <p:anim calcmode="lin" valueType="num">
                                      <p:cBhvr additive="base">
                                        <p:cTn id="19" dur="500" fill="hold"/>
                                        <p:tgtEl>
                                          <p:spTgt spid="320"/>
                                        </p:tgtEl>
                                        <p:attrNameLst>
                                          <p:attrName>ppt_x</p:attrName>
                                        </p:attrNameLst>
                                      </p:cBhvr>
                                      <p:tavLst>
                                        <p:tav tm="0">
                                          <p:val>
                                            <p:strVal val="1+#ppt_w/2"/>
                                          </p:val>
                                        </p:tav>
                                        <p:tav tm="100000">
                                          <p:val>
                                            <p:strVal val="#ppt_x"/>
                                          </p:val>
                                        </p:tav>
                                      </p:tavLst>
                                    </p:anim>
                                    <p:anim calcmode="lin" valueType="num">
                                      <p:cBhvr additive="base">
                                        <p:cTn id="20" dur="500" fill="hold"/>
                                        <p:tgtEl>
                                          <p:spTgt spid="3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8" name="Google Shape;328;p45"/>
          <p:cNvSpPr txBox="1">
            <a:spLocks noGrp="1"/>
          </p:cNvSpPr>
          <p:nvPr>
            <p:ph type="title"/>
          </p:nvPr>
        </p:nvSpPr>
        <p:spPr>
          <a:xfrm>
            <a:off x="617200" y="510775"/>
            <a:ext cx="6866100" cy="85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4DB28B"/>
                </a:solidFill>
              </a:rPr>
              <a:t>View Results</a:t>
            </a:r>
            <a:endParaRPr sz="3000">
              <a:solidFill>
                <a:srgbClr val="4DB28B"/>
              </a:solidFill>
            </a:endParaRPr>
          </a:p>
        </p:txBody>
      </p:sp>
      <p:pic>
        <p:nvPicPr>
          <p:cNvPr id="330" name="Google Shape;330;p45"/>
          <p:cNvPicPr preferRelativeResize="0"/>
          <p:nvPr/>
        </p:nvPicPr>
        <p:blipFill>
          <a:blip r:embed="rId3">
            <a:alphaModFix/>
          </a:blip>
          <a:stretch>
            <a:fillRect/>
          </a:stretch>
        </p:blipFill>
        <p:spPr>
          <a:xfrm>
            <a:off x="825625" y="1136475"/>
            <a:ext cx="1952171" cy="3470525"/>
          </a:xfrm>
          <a:prstGeom prst="rect">
            <a:avLst/>
          </a:prstGeom>
          <a:noFill/>
          <a:ln>
            <a:noFill/>
          </a:ln>
        </p:spPr>
      </p:pic>
      <p:sp>
        <p:nvSpPr>
          <p:cNvPr id="331" name="Google Shape;331;p45"/>
          <p:cNvSpPr/>
          <p:nvPr/>
        </p:nvSpPr>
        <p:spPr>
          <a:xfrm>
            <a:off x="843325" y="2788850"/>
            <a:ext cx="1952100" cy="3090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 name="Group 2">
            <a:extLst>
              <a:ext uri="{FF2B5EF4-FFF2-40B4-BE49-F238E27FC236}">
                <a16:creationId xmlns:a16="http://schemas.microsoft.com/office/drawing/2014/main" id="{CE376955-A2D7-3447-A743-0BDA5EF2DACD}"/>
              </a:ext>
            </a:extLst>
          </p:cNvPr>
          <p:cNvGrpSpPr/>
          <p:nvPr/>
        </p:nvGrpSpPr>
        <p:grpSpPr>
          <a:xfrm>
            <a:off x="6462462" y="1136475"/>
            <a:ext cx="1952171" cy="3470525"/>
            <a:chOff x="6462462" y="1136475"/>
            <a:chExt cx="1952171" cy="3470525"/>
          </a:xfrm>
        </p:grpSpPr>
        <p:pic>
          <p:nvPicPr>
            <p:cNvPr id="327" name="Google Shape;327;p45"/>
            <p:cNvPicPr preferRelativeResize="0"/>
            <p:nvPr/>
          </p:nvPicPr>
          <p:blipFill>
            <a:blip r:embed="rId4">
              <a:alphaModFix/>
            </a:blip>
            <a:stretch>
              <a:fillRect/>
            </a:stretch>
          </p:blipFill>
          <p:spPr>
            <a:xfrm>
              <a:off x="6462462" y="1136475"/>
              <a:ext cx="1952171" cy="3470525"/>
            </a:xfrm>
            <a:prstGeom prst="rect">
              <a:avLst/>
            </a:prstGeom>
            <a:noFill/>
            <a:ln>
              <a:noFill/>
            </a:ln>
          </p:spPr>
        </p:pic>
        <p:pic>
          <p:nvPicPr>
            <p:cNvPr id="334" name="Google Shape;334;p45"/>
            <p:cNvPicPr preferRelativeResize="0"/>
            <p:nvPr/>
          </p:nvPicPr>
          <p:blipFill>
            <a:blip r:embed="rId5">
              <a:alphaModFix/>
            </a:blip>
            <a:stretch>
              <a:fillRect/>
            </a:stretch>
          </p:blipFill>
          <p:spPr>
            <a:xfrm>
              <a:off x="6462500" y="1136475"/>
              <a:ext cx="1952100" cy="3237223"/>
            </a:xfrm>
            <a:prstGeom prst="rect">
              <a:avLst/>
            </a:prstGeom>
            <a:noFill/>
            <a:ln>
              <a:noFill/>
            </a:ln>
          </p:spPr>
        </p:pic>
      </p:grpSp>
      <p:grpSp>
        <p:nvGrpSpPr>
          <p:cNvPr id="2" name="Group 1">
            <a:extLst>
              <a:ext uri="{FF2B5EF4-FFF2-40B4-BE49-F238E27FC236}">
                <a16:creationId xmlns:a16="http://schemas.microsoft.com/office/drawing/2014/main" id="{8D0451BB-56A7-D441-BF08-87F42AA6E13F}"/>
              </a:ext>
            </a:extLst>
          </p:cNvPr>
          <p:cNvGrpSpPr/>
          <p:nvPr/>
        </p:nvGrpSpPr>
        <p:grpSpPr>
          <a:xfrm>
            <a:off x="3595913" y="1136475"/>
            <a:ext cx="1952171" cy="3470525"/>
            <a:chOff x="3595913" y="1136475"/>
            <a:chExt cx="1952171" cy="3470525"/>
          </a:xfrm>
        </p:grpSpPr>
        <p:pic>
          <p:nvPicPr>
            <p:cNvPr id="329" name="Google Shape;329;p45"/>
            <p:cNvPicPr preferRelativeResize="0"/>
            <p:nvPr/>
          </p:nvPicPr>
          <p:blipFill>
            <a:blip r:embed="rId4">
              <a:alphaModFix/>
            </a:blip>
            <a:stretch>
              <a:fillRect/>
            </a:stretch>
          </p:blipFill>
          <p:spPr>
            <a:xfrm>
              <a:off x="3595913" y="1136475"/>
              <a:ext cx="1952171" cy="3470525"/>
            </a:xfrm>
            <a:prstGeom prst="rect">
              <a:avLst/>
            </a:prstGeom>
            <a:noFill/>
            <a:ln>
              <a:noFill/>
            </a:ln>
          </p:spPr>
        </p:pic>
        <p:sp>
          <p:nvSpPr>
            <p:cNvPr id="335" name="Google Shape;335;p45"/>
            <p:cNvSpPr/>
            <p:nvPr/>
          </p:nvSpPr>
          <p:spPr>
            <a:xfrm>
              <a:off x="3727407" y="2990898"/>
              <a:ext cx="645525" cy="656475"/>
            </a:xfrm>
            <a:custGeom>
              <a:avLst/>
              <a:gdLst/>
              <a:ahLst/>
              <a:cxnLst/>
              <a:rect l="l" t="t" r="r" b="b"/>
              <a:pathLst>
                <a:path w="25821" h="26259" extrusionOk="0">
                  <a:moveTo>
                    <a:pt x="10" y="6276"/>
                  </a:moveTo>
                  <a:cubicBezTo>
                    <a:pt x="429" y="10630"/>
                    <a:pt x="15310" y="25568"/>
                    <a:pt x="19604" y="26233"/>
                  </a:cubicBezTo>
                  <a:cubicBezTo>
                    <a:pt x="23898" y="26898"/>
                    <a:pt x="26191" y="14621"/>
                    <a:pt x="25772" y="10267"/>
                  </a:cubicBezTo>
                  <a:cubicBezTo>
                    <a:pt x="25354" y="5913"/>
                    <a:pt x="21387" y="772"/>
                    <a:pt x="17093" y="107"/>
                  </a:cubicBezTo>
                  <a:cubicBezTo>
                    <a:pt x="12799" y="-558"/>
                    <a:pt x="-408" y="1922"/>
                    <a:pt x="10" y="6276"/>
                  </a:cubicBezTo>
                  <a:close/>
                </a:path>
              </a:pathLst>
            </a:custGeom>
            <a:noFill/>
            <a:ln w="9525" cap="flat" cmpd="sng">
              <a:solidFill>
                <a:srgbClr val="FF0000"/>
              </a:solidFill>
              <a:prstDash val="solid"/>
              <a:round/>
              <a:headEnd type="none" w="med" len="med"/>
              <a:tailEnd type="none" w="med" len="med"/>
            </a:ln>
          </p:spPr>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46"/>
          <p:cNvSpPr txBox="1">
            <a:spLocks noGrp="1"/>
          </p:cNvSpPr>
          <p:nvPr>
            <p:ph type="title"/>
          </p:nvPr>
        </p:nvSpPr>
        <p:spPr>
          <a:xfrm>
            <a:off x="617200" y="358375"/>
            <a:ext cx="7866300" cy="85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solidFill>
                  <a:srgbClr val="4DB28B"/>
                </a:solidFill>
              </a:rPr>
              <a:t>Reach out to “downward trending” students </a:t>
            </a:r>
            <a:endParaRPr sz="2800" dirty="0">
              <a:solidFill>
                <a:srgbClr val="4DB28B"/>
              </a:solidFill>
            </a:endParaRPr>
          </a:p>
        </p:txBody>
      </p:sp>
      <p:pic>
        <p:nvPicPr>
          <p:cNvPr id="341" name="Google Shape;341;p46"/>
          <p:cNvPicPr preferRelativeResize="0"/>
          <p:nvPr/>
        </p:nvPicPr>
        <p:blipFill rotWithShape="1">
          <a:blip r:embed="rId3">
            <a:alphaModFix/>
          </a:blip>
          <a:srcRect l="-590" t="-369" r="590" b="-504"/>
          <a:stretch/>
        </p:blipFill>
        <p:spPr>
          <a:xfrm>
            <a:off x="788104" y="1000400"/>
            <a:ext cx="2121000" cy="3470525"/>
          </a:xfrm>
          <a:prstGeom prst="rect">
            <a:avLst/>
          </a:prstGeom>
          <a:noFill/>
          <a:ln>
            <a:noFill/>
          </a:ln>
        </p:spPr>
      </p:pic>
      <p:grpSp>
        <p:nvGrpSpPr>
          <p:cNvPr id="2" name="Group 1">
            <a:extLst>
              <a:ext uri="{FF2B5EF4-FFF2-40B4-BE49-F238E27FC236}">
                <a16:creationId xmlns:a16="http://schemas.microsoft.com/office/drawing/2014/main" id="{27FF3527-A8FE-8342-9FC8-8462B8CB1060}"/>
              </a:ext>
            </a:extLst>
          </p:cNvPr>
          <p:cNvGrpSpPr/>
          <p:nvPr/>
        </p:nvGrpSpPr>
        <p:grpSpPr>
          <a:xfrm>
            <a:off x="3489850" y="1000400"/>
            <a:ext cx="2121000" cy="3854825"/>
            <a:chOff x="3489850" y="1000400"/>
            <a:chExt cx="2121000" cy="3854825"/>
          </a:xfrm>
        </p:grpSpPr>
        <p:pic>
          <p:nvPicPr>
            <p:cNvPr id="342" name="Google Shape;342;p46"/>
            <p:cNvPicPr preferRelativeResize="0"/>
            <p:nvPr/>
          </p:nvPicPr>
          <p:blipFill>
            <a:blip r:embed="rId4">
              <a:alphaModFix/>
            </a:blip>
            <a:stretch>
              <a:fillRect/>
            </a:stretch>
          </p:blipFill>
          <p:spPr>
            <a:xfrm>
              <a:off x="3595924" y="1000400"/>
              <a:ext cx="1952171" cy="3470525"/>
            </a:xfrm>
            <a:prstGeom prst="rect">
              <a:avLst/>
            </a:prstGeom>
            <a:noFill/>
            <a:ln>
              <a:noFill/>
            </a:ln>
          </p:spPr>
        </p:pic>
        <p:sp>
          <p:nvSpPr>
            <p:cNvPr id="345" name="Google Shape;345;p46"/>
            <p:cNvSpPr txBox="1"/>
            <p:nvPr/>
          </p:nvSpPr>
          <p:spPr>
            <a:xfrm>
              <a:off x="3489850" y="4307725"/>
              <a:ext cx="2121000" cy="547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600"/>
                </a:spcBef>
                <a:spcAft>
                  <a:spcPts val="0"/>
                </a:spcAft>
                <a:buNone/>
              </a:pPr>
              <a:r>
                <a:rPr lang="en" sz="1600" dirty="0">
                  <a:solidFill>
                    <a:srgbClr val="3A7C64"/>
                  </a:solidFill>
                  <a:latin typeface="Raleway Light"/>
                  <a:ea typeface="Raleway Light"/>
                  <a:cs typeface="Raleway Light"/>
                  <a:sym typeface="Raleway Light"/>
                </a:rPr>
                <a:t>Messages</a:t>
              </a:r>
              <a:endParaRPr sz="1600" dirty="0">
                <a:solidFill>
                  <a:srgbClr val="3A7C64"/>
                </a:solidFill>
                <a:latin typeface="Raleway Light"/>
                <a:ea typeface="Raleway Light"/>
                <a:cs typeface="Raleway Light"/>
                <a:sym typeface="Raleway Light"/>
              </a:endParaRPr>
            </a:p>
          </p:txBody>
        </p:sp>
      </p:grpSp>
      <p:grpSp>
        <p:nvGrpSpPr>
          <p:cNvPr id="3" name="Group 2">
            <a:extLst>
              <a:ext uri="{FF2B5EF4-FFF2-40B4-BE49-F238E27FC236}">
                <a16:creationId xmlns:a16="http://schemas.microsoft.com/office/drawing/2014/main" id="{904BD89A-2D76-1041-BD25-377F803423CD}"/>
              </a:ext>
            </a:extLst>
          </p:cNvPr>
          <p:cNvGrpSpPr/>
          <p:nvPr/>
        </p:nvGrpSpPr>
        <p:grpSpPr>
          <a:xfrm>
            <a:off x="6044425" y="1000400"/>
            <a:ext cx="2121000" cy="3854825"/>
            <a:chOff x="6044425" y="1000400"/>
            <a:chExt cx="2121000" cy="3854825"/>
          </a:xfrm>
        </p:grpSpPr>
        <p:pic>
          <p:nvPicPr>
            <p:cNvPr id="343" name="Google Shape;343;p46"/>
            <p:cNvPicPr preferRelativeResize="0"/>
            <p:nvPr/>
          </p:nvPicPr>
          <p:blipFill>
            <a:blip r:embed="rId5">
              <a:alphaModFix/>
            </a:blip>
            <a:stretch>
              <a:fillRect/>
            </a:stretch>
          </p:blipFill>
          <p:spPr>
            <a:xfrm>
              <a:off x="6128841" y="1000400"/>
              <a:ext cx="1952171" cy="3470525"/>
            </a:xfrm>
            <a:prstGeom prst="rect">
              <a:avLst/>
            </a:prstGeom>
            <a:noFill/>
            <a:ln>
              <a:noFill/>
            </a:ln>
          </p:spPr>
        </p:pic>
        <p:pic>
          <p:nvPicPr>
            <p:cNvPr id="344" name="Google Shape;344;p46"/>
            <p:cNvPicPr preferRelativeResize="0"/>
            <p:nvPr/>
          </p:nvPicPr>
          <p:blipFill rotWithShape="1">
            <a:blip r:embed="rId4">
              <a:alphaModFix/>
            </a:blip>
            <a:srcRect l="25822" t="12427" r="25846" b="81286"/>
            <a:stretch/>
          </p:blipFill>
          <p:spPr>
            <a:xfrm>
              <a:off x="6678550" y="1428175"/>
              <a:ext cx="943525" cy="218148"/>
            </a:xfrm>
            <a:prstGeom prst="rect">
              <a:avLst/>
            </a:prstGeom>
            <a:noFill/>
            <a:ln>
              <a:noFill/>
            </a:ln>
          </p:spPr>
        </p:pic>
        <p:sp>
          <p:nvSpPr>
            <p:cNvPr id="346" name="Google Shape;346;p46"/>
            <p:cNvSpPr txBox="1"/>
            <p:nvPr/>
          </p:nvSpPr>
          <p:spPr>
            <a:xfrm>
              <a:off x="6044425" y="4307725"/>
              <a:ext cx="2121000" cy="547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600"/>
                </a:spcBef>
                <a:spcAft>
                  <a:spcPts val="0"/>
                </a:spcAft>
                <a:buNone/>
              </a:pPr>
              <a:r>
                <a:rPr lang="en" sz="1600">
                  <a:solidFill>
                    <a:srgbClr val="3A7C64"/>
                  </a:solidFill>
                  <a:latin typeface="Raleway Light"/>
                  <a:ea typeface="Raleway Light"/>
                  <a:cs typeface="Raleway Light"/>
                  <a:sym typeface="Raleway Light"/>
                </a:rPr>
                <a:t>Student History</a:t>
              </a:r>
              <a:endParaRPr sz="1600">
                <a:solidFill>
                  <a:srgbClr val="3A7C64"/>
                </a:solidFill>
                <a:latin typeface="Raleway Light"/>
                <a:ea typeface="Raleway Light"/>
                <a:cs typeface="Raleway Light"/>
                <a:sym typeface="Raleway Ligh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47"/>
          <p:cNvSpPr txBox="1">
            <a:spLocks noGrp="1"/>
          </p:cNvSpPr>
          <p:nvPr>
            <p:ph type="ctrTitle"/>
          </p:nvPr>
        </p:nvSpPr>
        <p:spPr>
          <a:xfrm>
            <a:off x="533400" y="3412150"/>
            <a:ext cx="82221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300">
                <a:solidFill>
                  <a:srgbClr val="FFFFFF"/>
                </a:solidFill>
              </a:rPr>
              <a:t>Implementation</a:t>
            </a:r>
            <a:endParaRPr sz="4300">
              <a:solidFill>
                <a:srgbClr val="FFFFFF"/>
              </a:solidFill>
            </a:endParaRPr>
          </a:p>
        </p:txBody>
      </p:sp>
      <p:pic>
        <p:nvPicPr>
          <p:cNvPr id="352" name="Google Shape;352;p47"/>
          <p:cNvPicPr preferRelativeResize="0"/>
          <p:nvPr/>
        </p:nvPicPr>
        <p:blipFill rotWithShape="1">
          <a:blip r:embed="rId3">
            <a:alphaModFix/>
          </a:blip>
          <a:srcRect l="11691" t="31740" r="62070" b="37895"/>
          <a:stretch/>
        </p:blipFill>
        <p:spPr>
          <a:xfrm>
            <a:off x="7839800" y="298900"/>
            <a:ext cx="943728" cy="109212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48"/>
          <p:cNvSpPr txBox="1">
            <a:spLocks noGrp="1"/>
          </p:cNvSpPr>
          <p:nvPr>
            <p:ph type="title"/>
          </p:nvPr>
        </p:nvSpPr>
        <p:spPr>
          <a:xfrm>
            <a:off x="617200" y="510775"/>
            <a:ext cx="6866100" cy="85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4DB28B"/>
                </a:solidFill>
              </a:rPr>
              <a:t>Tools</a:t>
            </a:r>
            <a:endParaRPr sz="3000">
              <a:solidFill>
                <a:srgbClr val="4DB28B"/>
              </a:solidFill>
            </a:endParaRPr>
          </a:p>
        </p:txBody>
      </p:sp>
      <p:pic>
        <p:nvPicPr>
          <p:cNvPr id="358" name="Google Shape;358;p48"/>
          <p:cNvPicPr preferRelativeResize="0"/>
          <p:nvPr/>
        </p:nvPicPr>
        <p:blipFill>
          <a:blip r:embed="rId3">
            <a:alphaModFix/>
          </a:blip>
          <a:stretch>
            <a:fillRect/>
          </a:stretch>
        </p:blipFill>
        <p:spPr>
          <a:xfrm>
            <a:off x="931450" y="2451600"/>
            <a:ext cx="3091050" cy="2318275"/>
          </a:xfrm>
          <a:prstGeom prst="rect">
            <a:avLst/>
          </a:prstGeom>
          <a:noFill/>
          <a:ln>
            <a:noFill/>
          </a:ln>
        </p:spPr>
      </p:pic>
      <p:pic>
        <p:nvPicPr>
          <p:cNvPr id="359" name="Google Shape;359;p48"/>
          <p:cNvPicPr preferRelativeResize="0"/>
          <p:nvPr/>
        </p:nvPicPr>
        <p:blipFill>
          <a:blip r:embed="rId4">
            <a:alphaModFix/>
          </a:blip>
          <a:stretch>
            <a:fillRect/>
          </a:stretch>
        </p:blipFill>
        <p:spPr>
          <a:xfrm>
            <a:off x="4719125" y="3042925"/>
            <a:ext cx="3821700" cy="1075625"/>
          </a:xfrm>
          <a:prstGeom prst="rect">
            <a:avLst/>
          </a:prstGeom>
          <a:noFill/>
          <a:ln>
            <a:noFill/>
          </a:ln>
        </p:spPr>
      </p:pic>
      <p:grpSp>
        <p:nvGrpSpPr>
          <p:cNvPr id="4" name="Group 3">
            <a:extLst>
              <a:ext uri="{FF2B5EF4-FFF2-40B4-BE49-F238E27FC236}">
                <a16:creationId xmlns:a16="http://schemas.microsoft.com/office/drawing/2014/main" id="{E848E0A1-73FE-734D-888B-4DF82E9CF8DB}"/>
              </a:ext>
            </a:extLst>
          </p:cNvPr>
          <p:cNvGrpSpPr/>
          <p:nvPr/>
        </p:nvGrpSpPr>
        <p:grpSpPr>
          <a:xfrm>
            <a:off x="2984270" y="510775"/>
            <a:ext cx="3469710" cy="2402213"/>
            <a:chOff x="3895593" y="510775"/>
            <a:chExt cx="3469710" cy="2402213"/>
          </a:xfrm>
        </p:grpSpPr>
        <p:pic>
          <p:nvPicPr>
            <p:cNvPr id="3" name="Picture 2">
              <a:extLst>
                <a:ext uri="{FF2B5EF4-FFF2-40B4-BE49-F238E27FC236}">
                  <a16:creationId xmlns:a16="http://schemas.microsoft.com/office/drawing/2014/main" id="{2BD0BD51-3660-7F40-A376-14DBDCF667DC}"/>
                </a:ext>
              </a:extLst>
            </p:cNvPr>
            <p:cNvPicPr>
              <a:picLocks noChangeAspect="1"/>
            </p:cNvPicPr>
            <p:nvPr/>
          </p:nvPicPr>
          <p:blipFill>
            <a:blip r:embed="rId5"/>
            <a:stretch>
              <a:fillRect/>
            </a:stretch>
          </p:blipFill>
          <p:spPr>
            <a:xfrm>
              <a:off x="4963090" y="510775"/>
              <a:ext cx="2402213" cy="2402213"/>
            </a:xfrm>
            <a:prstGeom prst="rect">
              <a:avLst/>
            </a:prstGeom>
          </p:spPr>
        </p:pic>
        <p:pic>
          <p:nvPicPr>
            <p:cNvPr id="360" name="Google Shape;360;p48"/>
            <p:cNvPicPr preferRelativeResize="0"/>
            <p:nvPr/>
          </p:nvPicPr>
          <p:blipFill rotWithShape="1">
            <a:blip r:embed="rId6">
              <a:alphaModFix/>
            </a:blip>
            <a:srcRect r="36091"/>
            <a:stretch/>
          </p:blipFill>
          <p:spPr>
            <a:xfrm>
              <a:off x="3895593" y="745431"/>
              <a:ext cx="1647063" cy="1932900"/>
            </a:xfrm>
            <a:prstGeom prst="rect">
              <a:avLst/>
            </a:prstGeom>
            <a:noFill/>
            <a:ln>
              <a:noFill/>
            </a:ln>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5"/>
          <p:cNvSpPr txBox="1">
            <a:spLocks noGrp="1"/>
          </p:cNvSpPr>
          <p:nvPr>
            <p:ph type="title"/>
          </p:nvPr>
        </p:nvSpPr>
        <p:spPr>
          <a:xfrm>
            <a:off x="629825" y="337600"/>
            <a:ext cx="2342100" cy="85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rgbClr val="4DB28B"/>
                </a:solidFill>
              </a:rPr>
              <a:t>Outline</a:t>
            </a:r>
            <a:endParaRPr sz="3600">
              <a:solidFill>
                <a:srgbClr val="4DB28B"/>
              </a:solidFill>
            </a:endParaRPr>
          </a:p>
        </p:txBody>
      </p:sp>
      <p:grpSp>
        <p:nvGrpSpPr>
          <p:cNvPr id="123" name="Google Shape;123;p25"/>
          <p:cNvGrpSpPr/>
          <p:nvPr/>
        </p:nvGrpSpPr>
        <p:grpSpPr>
          <a:xfrm>
            <a:off x="629825" y="1784050"/>
            <a:ext cx="2121000" cy="1682700"/>
            <a:chOff x="504075" y="1752325"/>
            <a:chExt cx="2121000" cy="1682700"/>
          </a:xfrm>
        </p:grpSpPr>
        <p:pic>
          <p:nvPicPr>
            <p:cNvPr id="124" name="Google Shape;124;p25"/>
            <p:cNvPicPr preferRelativeResize="0"/>
            <p:nvPr/>
          </p:nvPicPr>
          <p:blipFill rotWithShape="1">
            <a:blip r:embed="rId3">
              <a:alphaModFix/>
            </a:blip>
            <a:srcRect l="48986" t="26597" r="8625" b="22960"/>
            <a:stretch/>
          </p:blipFill>
          <p:spPr>
            <a:xfrm>
              <a:off x="504075" y="1752325"/>
              <a:ext cx="1060500" cy="1682700"/>
            </a:xfrm>
            <a:prstGeom prst="rect">
              <a:avLst/>
            </a:prstGeom>
            <a:noFill/>
            <a:ln w="28575" cap="flat" cmpd="sng">
              <a:solidFill>
                <a:srgbClr val="4DB28B"/>
              </a:solidFill>
              <a:prstDash val="solid"/>
              <a:round/>
              <a:headEnd type="none" w="sm" len="sm"/>
              <a:tailEnd type="none" w="sm" len="sm"/>
            </a:ln>
          </p:spPr>
        </p:pic>
        <p:pic>
          <p:nvPicPr>
            <p:cNvPr id="125" name="Google Shape;125;p25"/>
            <p:cNvPicPr preferRelativeResize="0"/>
            <p:nvPr/>
          </p:nvPicPr>
          <p:blipFill rotWithShape="1">
            <a:blip r:embed="rId4">
              <a:alphaModFix/>
            </a:blip>
            <a:srcRect l="46585" t="24181" r="10435" b="24672"/>
            <a:stretch/>
          </p:blipFill>
          <p:spPr>
            <a:xfrm>
              <a:off x="1564575" y="1752325"/>
              <a:ext cx="1060500" cy="1682700"/>
            </a:xfrm>
            <a:prstGeom prst="rect">
              <a:avLst/>
            </a:prstGeom>
            <a:noFill/>
            <a:ln w="28575" cap="flat" cmpd="sng">
              <a:solidFill>
                <a:srgbClr val="4DB28B"/>
              </a:solidFill>
              <a:prstDash val="solid"/>
              <a:round/>
              <a:headEnd type="none" w="sm" len="sm"/>
              <a:tailEnd type="none" w="sm" len="sm"/>
            </a:ln>
          </p:spPr>
        </p:pic>
      </p:grpSp>
      <p:sp>
        <p:nvSpPr>
          <p:cNvPr id="126" name="Google Shape;126;p25"/>
          <p:cNvSpPr txBox="1"/>
          <p:nvPr/>
        </p:nvSpPr>
        <p:spPr>
          <a:xfrm>
            <a:off x="458225" y="1215775"/>
            <a:ext cx="2464200" cy="547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600"/>
              </a:spcBef>
              <a:spcAft>
                <a:spcPts val="0"/>
              </a:spcAft>
              <a:buNone/>
            </a:pPr>
            <a:r>
              <a:rPr lang="en" sz="2000" b="1" dirty="0">
                <a:solidFill>
                  <a:srgbClr val="3A7C64"/>
                </a:solidFill>
                <a:latin typeface="Raleway"/>
                <a:ea typeface="Raleway"/>
                <a:cs typeface="Raleway"/>
                <a:sym typeface="Raleway"/>
              </a:rPr>
              <a:t>Finding a Problem</a:t>
            </a:r>
            <a:endParaRPr sz="2000" b="1" dirty="0"/>
          </a:p>
        </p:txBody>
      </p:sp>
      <p:pic>
        <p:nvPicPr>
          <p:cNvPr id="142" name="Google Shape;142;p25" descr="Image may contain: 3 people, people smiling, people standing, closeup and outdoor"/>
          <p:cNvPicPr preferRelativeResize="0"/>
          <p:nvPr/>
        </p:nvPicPr>
        <p:blipFill rotWithShape="1">
          <a:blip r:embed="rId5">
            <a:alphaModFix/>
          </a:blip>
          <a:srcRect l="35441" t="14521" r="2315" b="14500"/>
          <a:stretch/>
        </p:blipFill>
        <p:spPr>
          <a:xfrm>
            <a:off x="1685850" y="1784050"/>
            <a:ext cx="1064975" cy="16827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49"/>
          <p:cNvSpPr txBox="1">
            <a:spLocks noGrp="1"/>
          </p:cNvSpPr>
          <p:nvPr>
            <p:ph type="title"/>
          </p:nvPr>
        </p:nvSpPr>
        <p:spPr>
          <a:xfrm>
            <a:off x="617200" y="510775"/>
            <a:ext cx="6866100" cy="85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4DB28B"/>
                </a:solidFill>
              </a:rPr>
              <a:t>Future Plans</a:t>
            </a:r>
            <a:endParaRPr sz="3000">
              <a:solidFill>
                <a:srgbClr val="4DB28B"/>
              </a:solidFill>
            </a:endParaRPr>
          </a:p>
        </p:txBody>
      </p:sp>
      <p:sp>
        <p:nvSpPr>
          <p:cNvPr id="366" name="Google Shape;366;p49"/>
          <p:cNvSpPr txBox="1"/>
          <p:nvPr/>
        </p:nvSpPr>
        <p:spPr>
          <a:xfrm>
            <a:off x="617199" y="1255400"/>
            <a:ext cx="7011152" cy="2960400"/>
          </a:xfrm>
          <a:prstGeom prst="rect">
            <a:avLst/>
          </a:prstGeom>
          <a:noFill/>
          <a:ln>
            <a:noFill/>
          </a:ln>
        </p:spPr>
        <p:txBody>
          <a:bodyPr spcFirstLastPara="1" wrap="square" lIns="91425" tIns="91425" rIns="91425" bIns="91425" anchor="t" anchorCtr="0">
            <a:noAutofit/>
          </a:bodyPr>
          <a:lstStyle/>
          <a:p>
            <a:pPr marL="457200" lvl="0" indent="-342900" algn="l" rtl="0">
              <a:lnSpc>
                <a:spcPct val="150000"/>
              </a:lnSpc>
              <a:spcBef>
                <a:spcPts val="600"/>
              </a:spcBef>
              <a:spcAft>
                <a:spcPts val="0"/>
              </a:spcAft>
              <a:buClr>
                <a:srgbClr val="666666"/>
              </a:buClr>
              <a:buSzPts val="1800"/>
              <a:buFont typeface="Raleway Light"/>
              <a:buChar char="●"/>
            </a:pPr>
            <a:r>
              <a:rPr lang="en" sz="1800" b="1" dirty="0">
                <a:solidFill>
                  <a:srgbClr val="666666"/>
                </a:solidFill>
                <a:latin typeface="Raleway Light"/>
                <a:ea typeface="Raleway Light"/>
                <a:cs typeface="Raleway Light"/>
                <a:sym typeface="Raleway Light"/>
              </a:rPr>
              <a:t>Create accounts </a:t>
            </a:r>
            <a:r>
              <a:rPr lang="en" sz="1800" dirty="0">
                <a:solidFill>
                  <a:srgbClr val="666666"/>
                </a:solidFill>
                <a:latin typeface="Raleway Light"/>
                <a:ea typeface="Raleway Light"/>
                <a:cs typeface="Raleway Light"/>
                <a:sym typeface="Raleway Light"/>
              </a:rPr>
              <a:t>using schoolwide account systems</a:t>
            </a:r>
            <a:endParaRPr sz="1800" dirty="0">
              <a:solidFill>
                <a:srgbClr val="666666"/>
              </a:solidFill>
              <a:latin typeface="Raleway Light"/>
              <a:ea typeface="Raleway Light"/>
              <a:cs typeface="Raleway Light"/>
              <a:sym typeface="Raleway Light"/>
            </a:endParaRPr>
          </a:p>
          <a:p>
            <a:pPr marL="457200" lvl="0" indent="-342900" algn="l" rtl="0">
              <a:lnSpc>
                <a:spcPct val="150000"/>
              </a:lnSpc>
              <a:spcBef>
                <a:spcPts val="0"/>
              </a:spcBef>
              <a:spcAft>
                <a:spcPts val="0"/>
              </a:spcAft>
              <a:buClr>
                <a:srgbClr val="666666"/>
              </a:buClr>
              <a:buSzPts val="1800"/>
              <a:buFont typeface="Raleway Light"/>
              <a:buChar char="●"/>
            </a:pPr>
            <a:r>
              <a:rPr lang="en" sz="1800" dirty="0">
                <a:solidFill>
                  <a:srgbClr val="666666"/>
                </a:solidFill>
                <a:latin typeface="Raleway Light"/>
                <a:ea typeface="Raleway Light"/>
                <a:cs typeface="Raleway Light"/>
                <a:sym typeface="Raleway Light"/>
              </a:rPr>
              <a:t>New user </a:t>
            </a:r>
            <a:r>
              <a:rPr lang="en" sz="1800" b="1" dirty="0">
                <a:solidFill>
                  <a:srgbClr val="666666"/>
                </a:solidFill>
                <a:latin typeface="Raleway Light"/>
                <a:ea typeface="Raleway Light"/>
                <a:cs typeface="Raleway Light"/>
                <a:sym typeface="Raleway Light"/>
              </a:rPr>
              <a:t>tutorials</a:t>
            </a:r>
            <a:endParaRPr sz="1800" b="1" dirty="0">
              <a:solidFill>
                <a:srgbClr val="666666"/>
              </a:solidFill>
              <a:latin typeface="Raleway Light"/>
              <a:ea typeface="Raleway Light"/>
              <a:cs typeface="Raleway Light"/>
              <a:sym typeface="Raleway Light"/>
            </a:endParaRPr>
          </a:p>
          <a:p>
            <a:pPr marL="457200" lvl="0" indent="-342900" algn="l" rtl="0">
              <a:lnSpc>
                <a:spcPct val="150000"/>
              </a:lnSpc>
              <a:spcBef>
                <a:spcPts val="0"/>
              </a:spcBef>
              <a:spcAft>
                <a:spcPts val="0"/>
              </a:spcAft>
              <a:buClr>
                <a:srgbClr val="666666"/>
              </a:buClr>
              <a:buSzPts val="1800"/>
              <a:buFont typeface="Raleway Light"/>
              <a:buChar char="●"/>
            </a:pPr>
            <a:r>
              <a:rPr lang="en" sz="1800" dirty="0">
                <a:solidFill>
                  <a:srgbClr val="666666"/>
                </a:solidFill>
                <a:latin typeface="Raleway Light"/>
                <a:ea typeface="Raleway Light"/>
                <a:cs typeface="Raleway Light"/>
                <a:sym typeface="Raleway Light"/>
              </a:rPr>
              <a:t>Provide </a:t>
            </a:r>
            <a:r>
              <a:rPr lang="en" sz="1800" b="1" dirty="0">
                <a:solidFill>
                  <a:srgbClr val="666666"/>
                </a:solidFill>
                <a:latin typeface="Raleway Light"/>
                <a:ea typeface="Raleway Light"/>
                <a:cs typeface="Raleway Light"/>
                <a:sym typeface="Raleway Light"/>
              </a:rPr>
              <a:t>lesson plan suggestions</a:t>
            </a:r>
            <a:r>
              <a:rPr lang="en" sz="1800" dirty="0">
                <a:solidFill>
                  <a:srgbClr val="666666"/>
                </a:solidFill>
                <a:latin typeface="Raleway Light"/>
                <a:ea typeface="Raleway Light"/>
                <a:cs typeface="Raleway Light"/>
                <a:sym typeface="Raleway Light"/>
              </a:rPr>
              <a:t> based on data analysis</a:t>
            </a:r>
            <a:endParaRPr sz="1800" dirty="0">
              <a:solidFill>
                <a:srgbClr val="666666"/>
              </a:solidFill>
              <a:latin typeface="Raleway Light"/>
              <a:ea typeface="Raleway Light"/>
              <a:cs typeface="Raleway Light"/>
              <a:sym typeface="Raleway Ligh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50"/>
          <p:cNvSpPr txBox="1">
            <a:spLocks noGrp="1"/>
          </p:cNvSpPr>
          <p:nvPr>
            <p:ph type="ctrTitle"/>
          </p:nvPr>
        </p:nvSpPr>
        <p:spPr>
          <a:xfrm>
            <a:off x="533400" y="3412150"/>
            <a:ext cx="82221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300">
                <a:solidFill>
                  <a:srgbClr val="FFFFFF"/>
                </a:solidFill>
              </a:rPr>
              <a:t>Conclusion</a:t>
            </a:r>
            <a:endParaRPr sz="4300">
              <a:solidFill>
                <a:srgbClr val="FFFFFF"/>
              </a:solidFill>
            </a:endParaRPr>
          </a:p>
        </p:txBody>
      </p:sp>
      <p:pic>
        <p:nvPicPr>
          <p:cNvPr id="372" name="Google Shape;372;p50"/>
          <p:cNvPicPr preferRelativeResize="0"/>
          <p:nvPr/>
        </p:nvPicPr>
        <p:blipFill rotWithShape="1">
          <a:blip r:embed="rId3">
            <a:alphaModFix/>
          </a:blip>
          <a:srcRect l="11691" t="31740" r="62070" b="37895"/>
          <a:stretch/>
        </p:blipFill>
        <p:spPr>
          <a:xfrm>
            <a:off x="7839800" y="298900"/>
            <a:ext cx="943728" cy="109212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51"/>
          <p:cNvSpPr txBox="1">
            <a:spLocks noGrp="1"/>
          </p:cNvSpPr>
          <p:nvPr>
            <p:ph type="title"/>
          </p:nvPr>
        </p:nvSpPr>
        <p:spPr>
          <a:xfrm>
            <a:off x="617200" y="510775"/>
            <a:ext cx="6866100" cy="85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dirty="0">
                <a:solidFill>
                  <a:srgbClr val="4DB28B"/>
                </a:solidFill>
              </a:rPr>
              <a:t>Summary</a:t>
            </a:r>
            <a:endParaRPr sz="3000" dirty="0">
              <a:solidFill>
                <a:srgbClr val="4DB28B"/>
              </a:solidFill>
            </a:endParaRPr>
          </a:p>
        </p:txBody>
      </p:sp>
      <p:sp>
        <p:nvSpPr>
          <p:cNvPr id="378" name="Google Shape;378;p51"/>
          <p:cNvSpPr txBox="1"/>
          <p:nvPr/>
        </p:nvSpPr>
        <p:spPr>
          <a:xfrm>
            <a:off x="617200" y="1255400"/>
            <a:ext cx="7909600" cy="2960400"/>
          </a:xfrm>
          <a:prstGeom prst="rect">
            <a:avLst/>
          </a:prstGeom>
          <a:noFill/>
          <a:ln>
            <a:noFill/>
          </a:ln>
        </p:spPr>
        <p:txBody>
          <a:bodyPr spcFirstLastPara="1" wrap="square" lIns="91425" tIns="91425" rIns="91425" bIns="91425" anchor="t" anchorCtr="0">
            <a:noAutofit/>
          </a:bodyPr>
          <a:lstStyle/>
          <a:p>
            <a:pPr marL="457200" lvl="0" indent="-342900" algn="l" rtl="0">
              <a:lnSpc>
                <a:spcPct val="150000"/>
              </a:lnSpc>
              <a:spcBef>
                <a:spcPts val="600"/>
              </a:spcBef>
              <a:spcAft>
                <a:spcPts val="0"/>
              </a:spcAft>
              <a:buClr>
                <a:srgbClr val="666666"/>
              </a:buClr>
              <a:buSzPts val="1800"/>
              <a:buFont typeface="Raleway Light"/>
              <a:buChar char="●"/>
            </a:pPr>
            <a:r>
              <a:rPr lang="en" sz="1800" b="1" dirty="0">
                <a:solidFill>
                  <a:srgbClr val="666666"/>
                </a:solidFill>
                <a:latin typeface="Raleway"/>
                <a:ea typeface="Raleway"/>
                <a:cs typeface="Raleway"/>
                <a:sym typeface="Raleway"/>
              </a:rPr>
              <a:t>Teacher-Student connections are vital </a:t>
            </a:r>
            <a:r>
              <a:rPr lang="en" sz="1800" dirty="0">
                <a:solidFill>
                  <a:srgbClr val="666666"/>
                </a:solidFill>
                <a:latin typeface="Raleway Light"/>
                <a:ea typeface="Raleway Light"/>
                <a:cs typeface="Raleway Light"/>
                <a:sym typeface="Raleway Light"/>
              </a:rPr>
              <a:t>but there’s not enough time </a:t>
            </a:r>
          </a:p>
          <a:p>
            <a:pPr marL="457200" indent="-342900">
              <a:lnSpc>
                <a:spcPct val="150000"/>
              </a:lnSpc>
              <a:spcBef>
                <a:spcPts val="600"/>
              </a:spcBef>
              <a:buClr>
                <a:srgbClr val="666666"/>
              </a:buClr>
              <a:buSzPts val="1800"/>
              <a:buFont typeface="Raleway Light"/>
              <a:buChar char="●"/>
            </a:pPr>
            <a:r>
              <a:rPr lang="en" sz="1800" dirty="0">
                <a:solidFill>
                  <a:srgbClr val="4DB28B"/>
                </a:solidFill>
                <a:latin typeface="Raleway ExtraBold"/>
                <a:sym typeface="Raleway ExtraBold"/>
              </a:rPr>
              <a:t>TellUs</a:t>
            </a:r>
            <a:r>
              <a:rPr lang="en" sz="1800" dirty="0">
                <a:solidFill>
                  <a:srgbClr val="666666"/>
                </a:solidFill>
                <a:latin typeface="Raleway Light"/>
                <a:ea typeface="Raleway Light"/>
                <a:cs typeface="Raleway Light"/>
                <a:sym typeface="Raleway Light"/>
              </a:rPr>
              <a:t> </a:t>
            </a:r>
            <a:r>
              <a:rPr lang="en" sz="1800" b="1" dirty="0">
                <a:solidFill>
                  <a:srgbClr val="666666"/>
                </a:solidFill>
                <a:latin typeface="Raleway"/>
                <a:ea typeface="Raleway"/>
                <a:cs typeface="Raleway"/>
                <a:sym typeface="Raleway"/>
              </a:rPr>
              <a:t>bridges communication</a:t>
            </a:r>
            <a:r>
              <a:rPr lang="en" sz="1800" dirty="0">
                <a:solidFill>
                  <a:srgbClr val="666666"/>
                </a:solidFill>
                <a:latin typeface="Raleway Light"/>
                <a:ea typeface="Raleway Light"/>
                <a:cs typeface="Raleway Light"/>
                <a:sym typeface="Raleway Light"/>
              </a:rPr>
              <a:t> between students and teachers</a:t>
            </a:r>
            <a:endParaRPr sz="1800" dirty="0">
              <a:solidFill>
                <a:srgbClr val="666666"/>
              </a:solidFill>
              <a:latin typeface="Raleway Light"/>
              <a:ea typeface="Raleway Light"/>
              <a:cs typeface="Raleway Light"/>
              <a:sym typeface="Raleway Light"/>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23"/>
          <p:cNvSpPr txBox="1"/>
          <p:nvPr/>
        </p:nvSpPr>
        <p:spPr>
          <a:xfrm>
            <a:off x="0" y="4077095"/>
            <a:ext cx="9144000" cy="497700"/>
          </a:xfrm>
          <a:prstGeom prst="rect">
            <a:avLst/>
          </a:prstGeom>
          <a:noFill/>
          <a:ln>
            <a:noFill/>
          </a:ln>
        </p:spPr>
        <p:txBody>
          <a:bodyPr spcFirstLastPara="1" wrap="square" lIns="91425" tIns="91425" rIns="91425" bIns="91425" anchor="t" anchorCtr="0">
            <a:noAutofit/>
          </a:bodyPr>
          <a:lstStyle/>
          <a:p>
            <a:pPr lvl="0" algn="ctr"/>
            <a:r>
              <a:rPr lang="en-US" dirty="0">
                <a:solidFill>
                  <a:srgbClr val="FFFFFF"/>
                </a:solidFill>
                <a:latin typeface="Raleway"/>
                <a:ea typeface="Raleway"/>
                <a:cs typeface="Raleway"/>
                <a:sym typeface="Raleway"/>
              </a:rPr>
              <a:t>http://</a:t>
            </a:r>
            <a:r>
              <a:rPr lang="en-US" dirty="0" err="1">
                <a:solidFill>
                  <a:srgbClr val="FFFFFF"/>
                </a:solidFill>
                <a:latin typeface="Raleway"/>
                <a:ea typeface="Raleway"/>
                <a:cs typeface="Raleway"/>
                <a:sym typeface="Raleway"/>
              </a:rPr>
              <a:t>web.stanford.edu</a:t>
            </a:r>
            <a:r>
              <a:rPr lang="en-US" dirty="0">
                <a:solidFill>
                  <a:srgbClr val="FFFFFF"/>
                </a:solidFill>
                <a:latin typeface="Raleway"/>
                <a:ea typeface="Raleway"/>
                <a:cs typeface="Raleway"/>
                <a:sym typeface="Raleway"/>
              </a:rPr>
              <a:t>/class/cs194h/projects/</a:t>
            </a:r>
            <a:r>
              <a:rPr lang="en-US" dirty="0" err="1">
                <a:solidFill>
                  <a:srgbClr val="FFFFFF"/>
                </a:solidFill>
                <a:latin typeface="Raleway"/>
                <a:ea typeface="Raleway"/>
                <a:cs typeface="Raleway"/>
                <a:sym typeface="Raleway"/>
              </a:rPr>
              <a:t>EduConnect</a:t>
            </a:r>
            <a:r>
              <a:rPr lang="en-US" dirty="0">
                <a:solidFill>
                  <a:srgbClr val="FFFFFF"/>
                </a:solidFill>
                <a:latin typeface="Raleway"/>
                <a:ea typeface="Raleway"/>
                <a:cs typeface="Raleway"/>
                <a:sym typeface="Raleway"/>
              </a:rPr>
              <a:t>/</a:t>
            </a:r>
          </a:p>
          <a:p>
            <a:pPr lvl="0" algn="ctr"/>
            <a:endParaRPr dirty="0">
              <a:solidFill>
                <a:srgbClr val="FFFFFF"/>
              </a:solidFill>
              <a:latin typeface="Raleway"/>
              <a:ea typeface="Raleway"/>
              <a:cs typeface="Raleway"/>
              <a:sym typeface="Raleway"/>
            </a:endParaRPr>
          </a:p>
        </p:txBody>
      </p:sp>
      <p:pic>
        <p:nvPicPr>
          <p:cNvPr id="95" name="Google Shape;95;p23"/>
          <p:cNvPicPr preferRelativeResize="0"/>
          <p:nvPr/>
        </p:nvPicPr>
        <p:blipFill>
          <a:blip r:embed="rId3">
            <a:alphaModFix/>
          </a:blip>
          <a:stretch>
            <a:fillRect/>
          </a:stretch>
        </p:blipFill>
        <p:spPr>
          <a:xfrm>
            <a:off x="2296800" y="129375"/>
            <a:ext cx="4550401" cy="3234625"/>
          </a:xfrm>
          <a:prstGeom prst="rect">
            <a:avLst/>
          </a:prstGeom>
          <a:noFill/>
          <a:ln>
            <a:noFill/>
          </a:ln>
        </p:spPr>
      </p:pic>
      <p:sp>
        <p:nvSpPr>
          <p:cNvPr id="96" name="Google Shape;96;p23"/>
          <p:cNvSpPr txBox="1"/>
          <p:nvPr/>
        </p:nvSpPr>
        <p:spPr>
          <a:xfrm>
            <a:off x="772800" y="3078925"/>
            <a:ext cx="7598400" cy="76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dirty="0">
                <a:solidFill>
                  <a:schemeClr val="lt1"/>
                </a:solidFill>
                <a:latin typeface="Raleway"/>
                <a:ea typeface="Raleway"/>
                <a:cs typeface="Raleway"/>
                <a:sym typeface="Raleway"/>
              </a:rPr>
              <a:t>Connect and Engage With Your Students</a:t>
            </a:r>
            <a:endParaRPr sz="2000" b="1" dirty="0"/>
          </a:p>
        </p:txBody>
      </p:sp>
    </p:spTree>
    <p:extLst>
      <p:ext uri="{BB962C8B-B14F-4D97-AF65-F5344CB8AC3E}">
        <p14:creationId xmlns:p14="http://schemas.microsoft.com/office/powerpoint/2010/main" val="10005045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5"/>
          <p:cNvSpPr txBox="1">
            <a:spLocks noGrp="1"/>
          </p:cNvSpPr>
          <p:nvPr>
            <p:ph type="title"/>
          </p:nvPr>
        </p:nvSpPr>
        <p:spPr>
          <a:xfrm>
            <a:off x="629825" y="337600"/>
            <a:ext cx="2342100" cy="85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rgbClr val="4DB28B"/>
                </a:solidFill>
              </a:rPr>
              <a:t>Outline</a:t>
            </a:r>
            <a:endParaRPr sz="3600">
              <a:solidFill>
                <a:srgbClr val="4DB28B"/>
              </a:solidFill>
            </a:endParaRPr>
          </a:p>
        </p:txBody>
      </p:sp>
      <p:grpSp>
        <p:nvGrpSpPr>
          <p:cNvPr id="123" name="Google Shape;123;p25"/>
          <p:cNvGrpSpPr/>
          <p:nvPr/>
        </p:nvGrpSpPr>
        <p:grpSpPr>
          <a:xfrm>
            <a:off x="629825" y="1784050"/>
            <a:ext cx="2121000" cy="1682700"/>
            <a:chOff x="504075" y="1752325"/>
            <a:chExt cx="2121000" cy="1682700"/>
          </a:xfrm>
        </p:grpSpPr>
        <p:pic>
          <p:nvPicPr>
            <p:cNvPr id="124" name="Google Shape;124;p25"/>
            <p:cNvPicPr preferRelativeResize="0"/>
            <p:nvPr/>
          </p:nvPicPr>
          <p:blipFill rotWithShape="1">
            <a:blip r:embed="rId3">
              <a:alphaModFix/>
            </a:blip>
            <a:srcRect l="48986" t="26597" r="8625" b="22960"/>
            <a:stretch/>
          </p:blipFill>
          <p:spPr>
            <a:xfrm>
              <a:off x="504075" y="1752325"/>
              <a:ext cx="1060500" cy="1682700"/>
            </a:xfrm>
            <a:prstGeom prst="rect">
              <a:avLst/>
            </a:prstGeom>
            <a:noFill/>
            <a:ln w="28575" cap="flat" cmpd="sng">
              <a:solidFill>
                <a:srgbClr val="4DB28B"/>
              </a:solidFill>
              <a:prstDash val="solid"/>
              <a:round/>
              <a:headEnd type="none" w="sm" len="sm"/>
              <a:tailEnd type="none" w="sm" len="sm"/>
            </a:ln>
          </p:spPr>
        </p:pic>
        <p:pic>
          <p:nvPicPr>
            <p:cNvPr id="125" name="Google Shape;125;p25"/>
            <p:cNvPicPr preferRelativeResize="0"/>
            <p:nvPr/>
          </p:nvPicPr>
          <p:blipFill rotWithShape="1">
            <a:blip r:embed="rId4">
              <a:alphaModFix/>
            </a:blip>
            <a:srcRect l="46585" t="24181" r="10435" b="24672"/>
            <a:stretch/>
          </p:blipFill>
          <p:spPr>
            <a:xfrm>
              <a:off x="1564575" y="1752325"/>
              <a:ext cx="1060500" cy="1682700"/>
            </a:xfrm>
            <a:prstGeom prst="rect">
              <a:avLst/>
            </a:prstGeom>
            <a:noFill/>
            <a:ln w="28575" cap="flat" cmpd="sng">
              <a:solidFill>
                <a:srgbClr val="4DB28B"/>
              </a:solidFill>
              <a:prstDash val="solid"/>
              <a:round/>
              <a:headEnd type="none" w="sm" len="sm"/>
              <a:tailEnd type="none" w="sm" len="sm"/>
            </a:ln>
          </p:spPr>
        </p:pic>
      </p:grpSp>
      <p:sp>
        <p:nvSpPr>
          <p:cNvPr id="126" name="Google Shape;126;p25"/>
          <p:cNvSpPr txBox="1"/>
          <p:nvPr/>
        </p:nvSpPr>
        <p:spPr>
          <a:xfrm>
            <a:off x="458225" y="1215775"/>
            <a:ext cx="2464200" cy="547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600"/>
              </a:spcBef>
              <a:spcAft>
                <a:spcPts val="0"/>
              </a:spcAft>
              <a:buNone/>
            </a:pPr>
            <a:r>
              <a:rPr lang="en" sz="2000" b="1" dirty="0">
                <a:solidFill>
                  <a:srgbClr val="3A7C64"/>
                </a:solidFill>
                <a:latin typeface="Raleway"/>
                <a:ea typeface="Raleway"/>
                <a:cs typeface="Raleway"/>
                <a:sym typeface="Raleway"/>
              </a:rPr>
              <a:t>Finding a Problem</a:t>
            </a:r>
            <a:endParaRPr sz="2000" b="1" dirty="0"/>
          </a:p>
        </p:txBody>
      </p:sp>
      <p:sp>
        <p:nvSpPr>
          <p:cNvPr id="127" name="Google Shape;127;p25"/>
          <p:cNvSpPr txBox="1"/>
          <p:nvPr/>
        </p:nvSpPr>
        <p:spPr>
          <a:xfrm>
            <a:off x="4662013" y="204400"/>
            <a:ext cx="2342100" cy="547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600"/>
              </a:spcBef>
              <a:spcAft>
                <a:spcPts val="0"/>
              </a:spcAft>
              <a:buNone/>
            </a:pPr>
            <a:r>
              <a:rPr lang="en" sz="2000" b="1" dirty="0">
                <a:solidFill>
                  <a:srgbClr val="3A7C64"/>
                </a:solidFill>
                <a:latin typeface="Raleway"/>
                <a:ea typeface="Raleway"/>
                <a:cs typeface="Raleway"/>
                <a:sym typeface="Raleway"/>
              </a:rPr>
              <a:t>Our Solution</a:t>
            </a:r>
            <a:endParaRPr sz="2000" b="1" dirty="0"/>
          </a:p>
        </p:txBody>
      </p:sp>
      <p:sp>
        <p:nvSpPr>
          <p:cNvPr id="128" name="Google Shape;128;p25"/>
          <p:cNvSpPr txBox="1"/>
          <p:nvPr/>
        </p:nvSpPr>
        <p:spPr>
          <a:xfrm>
            <a:off x="3511500" y="668275"/>
            <a:ext cx="2121000" cy="547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600"/>
              </a:spcBef>
              <a:spcAft>
                <a:spcPts val="0"/>
              </a:spcAft>
              <a:buNone/>
            </a:pPr>
            <a:r>
              <a:rPr lang="en" sz="1600">
                <a:solidFill>
                  <a:srgbClr val="3A7C64"/>
                </a:solidFill>
                <a:latin typeface="Raleway Light"/>
                <a:ea typeface="Raleway Light"/>
                <a:cs typeface="Raleway Light"/>
                <a:sym typeface="Raleway Light"/>
              </a:rPr>
              <a:t>Prototype Video</a:t>
            </a:r>
            <a:endParaRPr sz="1600"/>
          </a:p>
        </p:txBody>
      </p:sp>
      <p:pic>
        <p:nvPicPr>
          <p:cNvPr id="129" name="Google Shape;129;p25"/>
          <p:cNvPicPr preferRelativeResize="0"/>
          <p:nvPr/>
        </p:nvPicPr>
        <p:blipFill rotWithShape="1">
          <a:blip r:embed="rId5">
            <a:alphaModFix/>
          </a:blip>
          <a:srcRect l="31712" t="19438" r="32531" b="20472"/>
          <a:stretch/>
        </p:blipFill>
        <p:spPr>
          <a:xfrm>
            <a:off x="3835470" y="1260238"/>
            <a:ext cx="1501897" cy="1682700"/>
          </a:xfrm>
          <a:prstGeom prst="rect">
            <a:avLst/>
          </a:prstGeom>
          <a:noFill/>
          <a:ln w="28575" cap="flat" cmpd="sng">
            <a:solidFill>
              <a:srgbClr val="4DB28B"/>
            </a:solidFill>
            <a:prstDash val="solid"/>
            <a:round/>
            <a:headEnd type="none" w="sm" len="sm"/>
            <a:tailEnd type="none" w="sm" len="sm"/>
          </a:ln>
        </p:spPr>
      </p:pic>
      <p:pic>
        <p:nvPicPr>
          <p:cNvPr id="142" name="Google Shape;142;p25" descr="Image may contain: 3 people, people smiling, people standing, closeup and outdoor"/>
          <p:cNvPicPr preferRelativeResize="0"/>
          <p:nvPr/>
        </p:nvPicPr>
        <p:blipFill rotWithShape="1">
          <a:blip r:embed="rId6">
            <a:alphaModFix/>
          </a:blip>
          <a:srcRect l="35441" t="14521" r="2315" b="14500"/>
          <a:stretch/>
        </p:blipFill>
        <p:spPr>
          <a:xfrm>
            <a:off x="1685850" y="1784050"/>
            <a:ext cx="1064975" cy="1682700"/>
          </a:xfrm>
          <a:prstGeom prst="rect">
            <a:avLst/>
          </a:prstGeom>
          <a:noFill/>
          <a:ln>
            <a:noFill/>
          </a:ln>
        </p:spPr>
      </p:pic>
    </p:spTree>
    <p:extLst>
      <p:ext uri="{BB962C8B-B14F-4D97-AF65-F5344CB8AC3E}">
        <p14:creationId xmlns:p14="http://schemas.microsoft.com/office/powerpoint/2010/main" val="16480834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5"/>
          <p:cNvSpPr txBox="1">
            <a:spLocks noGrp="1"/>
          </p:cNvSpPr>
          <p:nvPr>
            <p:ph type="title"/>
          </p:nvPr>
        </p:nvSpPr>
        <p:spPr>
          <a:xfrm>
            <a:off x="629825" y="337600"/>
            <a:ext cx="2342100" cy="85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rgbClr val="4DB28B"/>
                </a:solidFill>
              </a:rPr>
              <a:t>Outline</a:t>
            </a:r>
            <a:endParaRPr sz="3600">
              <a:solidFill>
                <a:srgbClr val="4DB28B"/>
              </a:solidFill>
            </a:endParaRPr>
          </a:p>
        </p:txBody>
      </p:sp>
      <p:grpSp>
        <p:nvGrpSpPr>
          <p:cNvPr id="123" name="Google Shape;123;p25"/>
          <p:cNvGrpSpPr/>
          <p:nvPr/>
        </p:nvGrpSpPr>
        <p:grpSpPr>
          <a:xfrm>
            <a:off x="629825" y="1784050"/>
            <a:ext cx="2121000" cy="1682700"/>
            <a:chOff x="504075" y="1752325"/>
            <a:chExt cx="2121000" cy="1682700"/>
          </a:xfrm>
        </p:grpSpPr>
        <p:pic>
          <p:nvPicPr>
            <p:cNvPr id="124" name="Google Shape;124;p25"/>
            <p:cNvPicPr preferRelativeResize="0"/>
            <p:nvPr/>
          </p:nvPicPr>
          <p:blipFill rotWithShape="1">
            <a:blip r:embed="rId3">
              <a:alphaModFix/>
            </a:blip>
            <a:srcRect l="48986" t="26597" r="8625" b="22960"/>
            <a:stretch/>
          </p:blipFill>
          <p:spPr>
            <a:xfrm>
              <a:off x="504075" y="1752325"/>
              <a:ext cx="1060500" cy="1682700"/>
            </a:xfrm>
            <a:prstGeom prst="rect">
              <a:avLst/>
            </a:prstGeom>
            <a:noFill/>
            <a:ln w="28575" cap="flat" cmpd="sng">
              <a:solidFill>
                <a:srgbClr val="4DB28B"/>
              </a:solidFill>
              <a:prstDash val="solid"/>
              <a:round/>
              <a:headEnd type="none" w="sm" len="sm"/>
              <a:tailEnd type="none" w="sm" len="sm"/>
            </a:ln>
          </p:spPr>
        </p:pic>
        <p:pic>
          <p:nvPicPr>
            <p:cNvPr id="125" name="Google Shape;125;p25"/>
            <p:cNvPicPr preferRelativeResize="0"/>
            <p:nvPr/>
          </p:nvPicPr>
          <p:blipFill rotWithShape="1">
            <a:blip r:embed="rId4">
              <a:alphaModFix/>
            </a:blip>
            <a:srcRect l="46585" t="24181" r="10435" b="24672"/>
            <a:stretch/>
          </p:blipFill>
          <p:spPr>
            <a:xfrm>
              <a:off x="1564575" y="1752325"/>
              <a:ext cx="1060500" cy="1682700"/>
            </a:xfrm>
            <a:prstGeom prst="rect">
              <a:avLst/>
            </a:prstGeom>
            <a:noFill/>
            <a:ln w="28575" cap="flat" cmpd="sng">
              <a:solidFill>
                <a:srgbClr val="4DB28B"/>
              </a:solidFill>
              <a:prstDash val="solid"/>
              <a:round/>
              <a:headEnd type="none" w="sm" len="sm"/>
              <a:tailEnd type="none" w="sm" len="sm"/>
            </a:ln>
          </p:spPr>
        </p:pic>
      </p:grpSp>
      <p:sp>
        <p:nvSpPr>
          <p:cNvPr id="126" name="Google Shape;126;p25"/>
          <p:cNvSpPr txBox="1"/>
          <p:nvPr/>
        </p:nvSpPr>
        <p:spPr>
          <a:xfrm>
            <a:off x="458225" y="1215775"/>
            <a:ext cx="2464200" cy="547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600"/>
              </a:spcBef>
              <a:spcAft>
                <a:spcPts val="0"/>
              </a:spcAft>
              <a:buNone/>
            </a:pPr>
            <a:r>
              <a:rPr lang="en" sz="2000" b="1" dirty="0">
                <a:solidFill>
                  <a:srgbClr val="3A7C64"/>
                </a:solidFill>
                <a:latin typeface="Raleway"/>
                <a:ea typeface="Raleway"/>
                <a:cs typeface="Raleway"/>
                <a:sym typeface="Raleway"/>
              </a:rPr>
              <a:t>Finding a Problem</a:t>
            </a:r>
            <a:endParaRPr sz="2000" b="1" dirty="0"/>
          </a:p>
        </p:txBody>
      </p:sp>
      <p:sp>
        <p:nvSpPr>
          <p:cNvPr id="127" name="Google Shape;127;p25"/>
          <p:cNvSpPr txBox="1"/>
          <p:nvPr/>
        </p:nvSpPr>
        <p:spPr>
          <a:xfrm>
            <a:off x="4662013" y="204400"/>
            <a:ext cx="2342100" cy="547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600"/>
              </a:spcBef>
              <a:spcAft>
                <a:spcPts val="0"/>
              </a:spcAft>
              <a:buNone/>
            </a:pPr>
            <a:r>
              <a:rPr lang="en" sz="2000" b="1" dirty="0">
                <a:solidFill>
                  <a:srgbClr val="3A7C64"/>
                </a:solidFill>
                <a:latin typeface="Raleway"/>
                <a:ea typeface="Raleway"/>
                <a:cs typeface="Raleway"/>
                <a:sym typeface="Raleway"/>
              </a:rPr>
              <a:t>Our Solution</a:t>
            </a:r>
            <a:endParaRPr sz="2000" b="1" dirty="0"/>
          </a:p>
        </p:txBody>
      </p:sp>
      <p:sp>
        <p:nvSpPr>
          <p:cNvPr id="128" name="Google Shape;128;p25"/>
          <p:cNvSpPr txBox="1"/>
          <p:nvPr/>
        </p:nvSpPr>
        <p:spPr>
          <a:xfrm>
            <a:off x="3511500" y="668275"/>
            <a:ext cx="2121000" cy="547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600"/>
              </a:spcBef>
              <a:spcAft>
                <a:spcPts val="0"/>
              </a:spcAft>
              <a:buNone/>
            </a:pPr>
            <a:r>
              <a:rPr lang="en" sz="1600">
                <a:solidFill>
                  <a:srgbClr val="3A7C64"/>
                </a:solidFill>
                <a:latin typeface="Raleway Light"/>
                <a:ea typeface="Raleway Light"/>
                <a:cs typeface="Raleway Light"/>
                <a:sym typeface="Raleway Light"/>
              </a:rPr>
              <a:t>Prototype Video</a:t>
            </a:r>
            <a:endParaRPr sz="1600"/>
          </a:p>
        </p:txBody>
      </p:sp>
      <p:pic>
        <p:nvPicPr>
          <p:cNvPr id="129" name="Google Shape;129;p25"/>
          <p:cNvPicPr preferRelativeResize="0"/>
          <p:nvPr/>
        </p:nvPicPr>
        <p:blipFill rotWithShape="1">
          <a:blip r:embed="rId5">
            <a:alphaModFix/>
          </a:blip>
          <a:srcRect l="31712" t="19438" r="32531" b="20472"/>
          <a:stretch/>
        </p:blipFill>
        <p:spPr>
          <a:xfrm>
            <a:off x="3835470" y="1260238"/>
            <a:ext cx="1501897" cy="1682700"/>
          </a:xfrm>
          <a:prstGeom prst="rect">
            <a:avLst/>
          </a:prstGeom>
          <a:noFill/>
          <a:ln w="28575" cap="flat" cmpd="sng">
            <a:solidFill>
              <a:srgbClr val="4DB28B"/>
            </a:solidFill>
            <a:prstDash val="solid"/>
            <a:round/>
            <a:headEnd type="none" w="sm" len="sm"/>
            <a:tailEnd type="none" w="sm" len="sm"/>
          </a:ln>
        </p:spPr>
      </p:pic>
      <p:grpSp>
        <p:nvGrpSpPr>
          <p:cNvPr id="130" name="Google Shape;130;p25"/>
          <p:cNvGrpSpPr/>
          <p:nvPr/>
        </p:nvGrpSpPr>
        <p:grpSpPr>
          <a:xfrm>
            <a:off x="6116450" y="1099064"/>
            <a:ext cx="2232251" cy="1867825"/>
            <a:chOff x="6116450" y="1099064"/>
            <a:chExt cx="2232251" cy="1867825"/>
          </a:xfrm>
        </p:grpSpPr>
        <p:pic>
          <p:nvPicPr>
            <p:cNvPr id="131" name="Google Shape;131;p25"/>
            <p:cNvPicPr preferRelativeResize="0"/>
            <p:nvPr/>
          </p:nvPicPr>
          <p:blipFill>
            <a:blip r:embed="rId6">
              <a:alphaModFix/>
            </a:blip>
            <a:stretch>
              <a:fillRect/>
            </a:stretch>
          </p:blipFill>
          <p:spPr>
            <a:xfrm>
              <a:off x="6116450" y="1380506"/>
              <a:ext cx="863662" cy="1442159"/>
            </a:xfrm>
            <a:prstGeom prst="rect">
              <a:avLst/>
            </a:prstGeom>
            <a:noFill/>
            <a:ln>
              <a:noFill/>
            </a:ln>
          </p:spPr>
        </p:pic>
        <p:pic>
          <p:nvPicPr>
            <p:cNvPr id="132" name="Google Shape;132;p25"/>
            <p:cNvPicPr preferRelativeResize="0"/>
            <p:nvPr/>
          </p:nvPicPr>
          <p:blipFill>
            <a:blip r:embed="rId7">
              <a:alphaModFix/>
            </a:blip>
            <a:stretch>
              <a:fillRect/>
            </a:stretch>
          </p:blipFill>
          <p:spPr>
            <a:xfrm>
              <a:off x="6250417" y="1251248"/>
              <a:ext cx="950387" cy="1715640"/>
            </a:xfrm>
            <a:prstGeom prst="rect">
              <a:avLst/>
            </a:prstGeom>
            <a:noFill/>
            <a:ln>
              <a:noFill/>
            </a:ln>
          </p:spPr>
        </p:pic>
        <p:pic>
          <p:nvPicPr>
            <p:cNvPr id="133" name="Google Shape;133;p25"/>
            <p:cNvPicPr preferRelativeResize="0"/>
            <p:nvPr/>
          </p:nvPicPr>
          <p:blipFill>
            <a:blip r:embed="rId8">
              <a:alphaModFix/>
            </a:blip>
            <a:stretch>
              <a:fillRect/>
            </a:stretch>
          </p:blipFill>
          <p:spPr>
            <a:xfrm>
              <a:off x="6609738" y="1117184"/>
              <a:ext cx="950379" cy="1806997"/>
            </a:xfrm>
            <a:prstGeom prst="rect">
              <a:avLst/>
            </a:prstGeom>
            <a:noFill/>
            <a:ln>
              <a:noFill/>
            </a:ln>
          </p:spPr>
        </p:pic>
        <p:pic>
          <p:nvPicPr>
            <p:cNvPr id="134" name="Google Shape;134;p25"/>
            <p:cNvPicPr preferRelativeResize="0"/>
            <p:nvPr/>
          </p:nvPicPr>
          <p:blipFill>
            <a:blip r:embed="rId9">
              <a:alphaModFix/>
            </a:blip>
            <a:stretch>
              <a:fillRect/>
            </a:stretch>
          </p:blipFill>
          <p:spPr>
            <a:xfrm>
              <a:off x="7004121" y="1099064"/>
              <a:ext cx="950379" cy="1806983"/>
            </a:xfrm>
            <a:prstGeom prst="rect">
              <a:avLst/>
            </a:prstGeom>
            <a:noFill/>
            <a:ln>
              <a:noFill/>
            </a:ln>
          </p:spPr>
        </p:pic>
        <p:pic>
          <p:nvPicPr>
            <p:cNvPr id="135" name="Google Shape;135;p25"/>
            <p:cNvPicPr preferRelativeResize="0"/>
            <p:nvPr/>
          </p:nvPicPr>
          <p:blipFill rotWithShape="1">
            <a:blip r:embed="rId10">
              <a:alphaModFix/>
            </a:blip>
            <a:srcRect r="5051"/>
            <a:stretch/>
          </p:blipFill>
          <p:spPr>
            <a:xfrm>
              <a:off x="7398314" y="1099070"/>
              <a:ext cx="950387" cy="1806983"/>
            </a:xfrm>
            <a:prstGeom prst="rect">
              <a:avLst/>
            </a:prstGeom>
            <a:noFill/>
            <a:ln>
              <a:noFill/>
            </a:ln>
          </p:spPr>
        </p:pic>
      </p:grpSp>
      <p:sp>
        <p:nvSpPr>
          <p:cNvPr id="136" name="Google Shape;136;p25"/>
          <p:cNvSpPr txBox="1"/>
          <p:nvPr/>
        </p:nvSpPr>
        <p:spPr>
          <a:xfrm>
            <a:off x="6172075" y="668273"/>
            <a:ext cx="2121000" cy="468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600"/>
              </a:spcBef>
              <a:spcAft>
                <a:spcPts val="0"/>
              </a:spcAft>
              <a:buClr>
                <a:schemeClr val="dk1"/>
              </a:buClr>
              <a:buSzPts val="1100"/>
              <a:buFont typeface="Arial"/>
              <a:buNone/>
            </a:pPr>
            <a:r>
              <a:rPr lang="en" sz="1600">
                <a:solidFill>
                  <a:srgbClr val="3A7C64"/>
                </a:solidFill>
                <a:latin typeface="Raleway Light"/>
                <a:ea typeface="Raleway Light"/>
                <a:cs typeface="Raleway Light"/>
                <a:sym typeface="Raleway Light"/>
              </a:rPr>
              <a:t>Design Evolution</a:t>
            </a:r>
            <a:endParaRPr sz="1600"/>
          </a:p>
        </p:txBody>
      </p:sp>
      <p:pic>
        <p:nvPicPr>
          <p:cNvPr id="142" name="Google Shape;142;p25" descr="Image may contain: 3 people, people smiling, people standing, closeup and outdoor"/>
          <p:cNvPicPr preferRelativeResize="0"/>
          <p:nvPr/>
        </p:nvPicPr>
        <p:blipFill rotWithShape="1">
          <a:blip r:embed="rId11">
            <a:alphaModFix/>
          </a:blip>
          <a:srcRect l="35441" t="14521" r="2315" b="14500"/>
          <a:stretch/>
        </p:blipFill>
        <p:spPr>
          <a:xfrm>
            <a:off x="1685850" y="1784050"/>
            <a:ext cx="1064975" cy="1682700"/>
          </a:xfrm>
          <a:prstGeom prst="rect">
            <a:avLst/>
          </a:prstGeom>
          <a:noFill/>
          <a:ln>
            <a:noFill/>
          </a:ln>
        </p:spPr>
      </p:pic>
    </p:spTree>
    <p:extLst>
      <p:ext uri="{BB962C8B-B14F-4D97-AF65-F5344CB8AC3E}">
        <p14:creationId xmlns:p14="http://schemas.microsoft.com/office/powerpoint/2010/main" val="26857546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5"/>
          <p:cNvSpPr txBox="1">
            <a:spLocks noGrp="1"/>
          </p:cNvSpPr>
          <p:nvPr>
            <p:ph type="title"/>
          </p:nvPr>
        </p:nvSpPr>
        <p:spPr>
          <a:xfrm>
            <a:off x="629825" y="337600"/>
            <a:ext cx="2342100" cy="85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rgbClr val="4DB28B"/>
                </a:solidFill>
              </a:rPr>
              <a:t>Outline</a:t>
            </a:r>
            <a:endParaRPr sz="3600">
              <a:solidFill>
                <a:srgbClr val="4DB28B"/>
              </a:solidFill>
            </a:endParaRPr>
          </a:p>
        </p:txBody>
      </p:sp>
      <p:grpSp>
        <p:nvGrpSpPr>
          <p:cNvPr id="123" name="Google Shape;123;p25"/>
          <p:cNvGrpSpPr/>
          <p:nvPr/>
        </p:nvGrpSpPr>
        <p:grpSpPr>
          <a:xfrm>
            <a:off x="629825" y="1784050"/>
            <a:ext cx="2121000" cy="1682700"/>
            <a:chOff x="504075" y="1752325"/>
            <a:chExt cx="2121000" cy="1682700"/>
          </a:xfrm>
        </p:grpSpPr>
        <p:pic>
          <p:nvPicPr>
            <p:cNvPr id="124" name="Google Shape;124;p25"/>
            <p:cNvPicPr preferRelativeResize="0"/>
            <p:nvPr/>
          </p:nvPicPr>
          <p:blipFill rotWithShape="1">
            <a:blip r:embed="rId3">
              <a:alphaModFix/>
            </a:blip>
            <a:srcRect l="48986" t="26597" r="8625" b="22960"/>
            <a:stretch/>
          </p:blipFill>
          <p:spPr>
            <a:xfrm>
              <a:off x="504075" y="1752325"/>
              <a:ext cx="1060500" cy="1682700"/>
            </a:xfrm>
            <a:prstGeom prst="rect">
              <a:avLst/>
            </a:prstGeom>
            <a:noFill/>
            <a:ln w="28575" cap="flat" cmpd="sng">
              <a:solidFill>
                <a:srgbClr val="4DB28B"/>
              </a:solidFill>
              <a:prstDash val="solid"/>
              <a:round/>
              <a:headEnd type="none" w="sm" len="sm"/>
              <a:tailEnd type="none" w="sm" len="sm"/>
            </a:ln>
          </p:spPr>
        </p:pic>
        <p:pic>
          <p:nvPicPr>
            <p:cNvPr id="125" name="Google Shape;125;p25"/>
            <p:cNvPicPr preferRelativeResize="0"/>
            <p:nvPr/>
          </p:nvPicPr>
          <p:blipFill rotWithShape="1">
            <a:blip r:embed="rId4">
              <a:alphaModFix/>
            </a:blip>
            <a:srcRect l="46585" t="24181" r="10435" b="24672"/>
            <a:stretch/>
          </p:blipFill>
          <p:spPr>
            <a:xfrm>
              <a:off x="1564575" y="1752325"/>
              <a:ext cx="1060500" cy="1682700"/>
            </a:xfrm>
            <a:prstGeom prst="rect">
              <a:avLst/>
            </a:prstGeom>
            <a:noFill/>
            <a:ln w="28575" cap="flat" cmpd="sng">
              <a:solidFill>
                <a:srgbClr val="4DB28B"/>
              </a:solidFill>
              <a:prstDash val="solid"/>
              <a:round/>
              <a:headEnd type="none" w="sm" len="sm"/>
              <a:tailEnd type="none" w="sm" len="sm"/>
            </a:ln>
          </p:spPr>
        </p:pic>
      </p:grpSp>
      <p:sp>
        <p:nvSpPr>
          <p:cNvPr id="126" name="Google Shape;126;p25"/>
          <p:cNvSpPr txBox="1"/>
          <p:nvPr/>
        </p:nvSpPr>
        <p:spPr>
          <a:xfrm>
            <a:off x="458225" y="1215775"/>
            <a:ext cx="2464200" cy="547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600"/>
              </a:spcBef>
              <a:spcAft>
                <a:spcPts val="0"/>
              </a:spcAft>
              <a:buNone/>
            </a:pPr>
            <a:r>
              <a:rPr lang="en" sz="2000" b="1" dirty="0">
                <a:solidFill>
                  <a:srgbClr val="3A7C64"/>
                </a:solidFill>
                <a:latin typeface="Raleway"/>
                <a:ea typeface="Raleway"/>
                <a:cs typeface="Raleway"/>
                <a:sym typeface="Raleway"/>
              </a:rPr>
              <a:t>Finding a Problem</a:t>
            </a:r>
            <a:endParaRPr sz="2000" b="1" dirty="0"/>
          </a:p>
        </p:txBody>
      </p:sp>
      <p:sp>
        <p:nvSpPr>
          <p:cNvPr id="127" name="Google Shape;127;p25"/>
          <p:cNvSpPr txBox="1"/>
          <p:nvPr/>
        </p:nvSpPr>
        <p:spPr>
          <a:xfrm>
            <a:off x="4662013" y="204400"/>
            <a:ext cx="2342100" cy="547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600"/>
              </a:spcBef>
              <a:spcAft>
                <a:spcPts val="0"/>
              </a:spcAft>
              <a:buNone/>
            </a:pPr>
            <a:r>
              <a:rPr lang="en" sz="2000" b="1" dirty="0">
                <a:solidFill>
                  <a:srgbClr val="3A7C64"/>
                </a:solidFill>
                <a:latin typeface="Raleway"/>
                <a:ea typeface="Raleway"/>
                <a:cs typeface="Raleway"/>
                <a:sym typeface="Raleway"/>
              </a:rPr>
              <a:t>Our Solution</a:t>
            </a:r>
            <a:endParaRPr sz="2000" b="1" dirty="0"/>
          </a:p>
        </p:txBody>
      </p:sp>
      <p:sp>
        <p:nvSpPr>
          <p:cNvPr id="128" name="Google Shape;128;p25"/>
          <p:cNvSpPr txBox="1"/>
          <p:nvPr/>
        </p:nvSpPr>
        <p:spPr>
          <a:xfrm>
            <a:off x="3511500" y="668275"/>
            <a:ext cx="2121000" cy="547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600"/>
              </a:spcBef>
              <a:spcAft>
                <a:spcPts val="0"/>
              </a:spcAft>
              <a:buNone/>
            </a:pPr>
            <a:r>
              <a:rPr lang="en" sz="1600">
                <a:solidFill>
                  <a:srgbClr val="3A7C64"/>
                </a:solidFill>
                <a:latin typeface="Raleway Light"/>
                <a:ea typeface="Raleway Light"/>
                <a:cs typeface="Raleway Light"/>
                <a:sym typeface="Raleway Light"/>
              </a:rPr>
              <a:t>Prototype Video</a:t>
            </a:r>
            <a:endParaRPr sz="1600"/>
          </a:p>
        </p:txBody>
      </p:sp>
      <p:pic>
        <p:nvPicPr>
          <p:cNvPr id="129" name="Google Shape;129;p25"/>
          <p:cNvPicPr preferRelativeResize="0"/>
          <p:nvPr/>
        </p:nvPicPr>
        <p:blipFill rotWithShape="1">
          <a:blip r:embed="rId5">
            <a:alphaModFix/>
          </a:blip>
          <a:srcRect l="31712" t="19438" r="32531" b="20472"/>
          <a:stretch/>
        </p:blipFill>
        <p:spPr>
          <a:xfrm>
            <a:off x="3835470" y="1260238"/>
            <a:ext cx="1501897" cy="1682700"/>
          </a:xfrm>
          <a:prstGeom prst="rect">
            <a:avLst/>
          </a:prstGeom>
          <a:noFill/>
          <a:ln w="28575" cap="flat" cmpd="sng">
            <a:solidFill>
              <a:srgbClr val="4DB28B"/>
            </a:solidFill>
            <a:prstDash val="solid"/>
            <a:round/>
            <a:headEnd type="none" w="sm" len="sm"/>
            <a:tailEnd type="none" w="sm" len="sm"/>
          </a:ln>
        </p:spPr>
      </p:pic>
      <p:grpSp>
        <p:nvGrpSpPr>
          <p:cNvPr id="130" name="Google Shape;130;p25"/>
          <p:cNvGrpSpPr/>
          <p:nvPr/>
        </p:nvGrpSpPr>
        <p:grpSpPr>
          <a:xfrm>
            <a:off x="6116450" y="1099064"/>
            <a:ext cx="2232251" cy="1867825"/>
            <a:chOff x="6116450" y="1099064"/>
            <a:chExt cx="2232251" cy="1867825"/>
          </a:xfrm>
        </p:grpSpPr>
        <p:pic>
          <p:nvPicPr>
            <p:cNvPr id="131" name="Google Shape;131;p25"/>
            <p:cNvPicPr preferRelativeResize="0"/>
            <p:nvPr/>
          </p:nvPicPr>
          <p:blipFill>
            <a:blip r:embed="rId6">
              <a:alphaModFix/>
            </a:blip>
            <a:stretch>
              <a:fillRect/>
            </a:stretch>
          </p:blipFill>
          <p:spPr>
            <a:xfrm>
              <a:off x="6116450" y="1380506"/>
              <a:ext cx="863662" cy="1442159"/>
            </a:xfrm>
            <a:prstGeom prst="rect">
              <a:avLst/>
            </a:prstGeom>
            <a:noFill/>
            <a:ln>
              <a:noFill/>
            </a:ln>
          </p:spPr>
        </p:pic>
        <p:pic>
          <p:nvPicPr>
            <p:cNvPr id="132" name="Google Shape;132;p25"/>
            <p:cNvPicPr preferRelativeResize="0"/>
            <p:nvPr/>
          </p:nvPicPr>
          <p:blipFill>
            <a:blip r:embed="rId7">
              <a:alphaModFix/>
            </a:blip>
            <a:stretch>
              <a:fillRect/>
            </a:stretch>
          </p:blipFill>
          <p:spPr>
            <a:xfrm>
              <a:off x="6250417" y="1251248"/>
              <a:ext cx="950387" cy="1715640"/>
            </a:xfrm>
            <a:prstGeom prst="rect">
              <a:avLst/>
            </a:prstGeom>
            <a:noFill/>
            <a:ln>
              <a:noFill/>
            </a:ln>
          </p:spPr>
        </p:pic>
        <p:pic>
          <p:nvPicPr>
            <p:cNvPr id="133" name="Google Shape;133;p25"/>
            <p:cNvPicPr preferRelativeResize="0"/>
            <p:nvPr/>
          </p:nvPicPr>
          <p:blipFill>
            <a:blip r:embed="rId8">
              <a:alphaModFix/>
            </a:blip>
            <a:stretch>
              <a:fillRect/>
            </a:stretch>
          </p:blipFill>
          <p:spPr>
            <a:xfrm>
              <a:off x="6609738" y="1117184"/>
              <a:ext cx="950379" cy="1806997"/>
            </a:xfrm>
            <a:prstGeom prst="rect">
              <a:avLst/>
            </a:prstGeom>
            <a:noFill/>
            <a:ln>
              <a:noFill/>
            </a:ln>
          </p:spPr>
        </p:pic>
        <p:pic>
          <p:nvPicPr>
            <p:cNvPr id="134" name="Google Shape;134;p25"/>
            <p:cNvPicPr preferRelativeResize="0"/>
            <p:nvPr/>
          </p:nvPicPr>
          <p:blipFill>
            <a:blip r:embed="rId9">
              <a:alphaModFix/>
            </a:blip>
            <a:stretch>
              <a:fillRect/>
            </a:stretch>
          </p:blipFill>
          <p:spPr>
            <a:xfrm>
              <a:off x="7004121" y="1099064"/>
              <a:ext cx="950379" cy="1806983"/>
            </a:xfrm>
            <a:prstGeom prst="rect">
              <a:avLst/>
            </a:prstGeom>
            <a:noFill/>
            <a:ln>
              <a:noFill/>
            </a:ln>
          </p:spPr>
        </p:pic>
        <p:pic>
          <p:nvPicPr>
            <p:cNvPr id="135" name="Google Shape;135;p25"/>
            <p:cNvPicPr preferRelativeResize="0"/>
            <p:nvPr/>
          </p:nvPicPr>
          <p:blipFill rotWithShape="1">
            <a:blip r:embed="rId10">
              <a:alphaModFix/>
            </a:blip>
            <a:srcRect r="5051"/>
            <a:stretch/>
          </p:blipFill>
          <p:spPr>
            <a:xfrm>
              <a:off x="7398314" y="1099070"/>
              <a:ext cx="950387" cy="1806983"/>
            </a:xfrm>
            <a:prstGeom prst="rect">
              <a:avLst/>
            </a:prstGeom>
            <a:noFill/>
            <a:ln>
              <a:noFill/>
            </a:ln>
          </p:spPr>
        </p:pic>
      </p:grpSp>
      <p:sp>
        <p:nvSpPr>
          <p:cNvPr id="136" name="Google Shape;136;p25"/>
          <p:cNvSpPr txBox="1"/>
          <p:nvPr/>
        </p:nvSpPr>
        <p:spPr>
          <a:xfrm>
            <a:off x="6172075" y="668273"/>
            <a:ext cx="2121000" cy="468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600"/>
              </a:spcBef>
              <a:spcAft>
                <a:spcPts val="0"/>
              </a:spcAft>
              <a:buClr>
                <a:schemeClr val="dk1"/>
              </a:buClr>
              <a:buSzPts val="1100"/>
              <a:buFont typeface="Arial"/>
              <a:buNone/>
            </a:pPr>
            <a:r>
              <a:rPr lang="en" sz="1600">
                <a:solidFill>
                  <a:srgbClr val="3A7C64"/>
                </a:solidFill>
                <a:latin typeface="Raleway Light"/>
                <a:ea typeface="Raleway Light"/>
                <a:cs typeface="Raleway Light"/>
                <a:sym typeface="Raleway Light"/>
              </a:rPr>
              <a:t>Design Evolution</a:t>
            </a:r>
            <a:endParaRPr sz="1600"/>
          </a:p>
        </p:txBody>
      </p:sp>
      <p:sp>
        <p:nvSpPr>
          <p:cNvPr id="137" name="Google Shape;137;p25"/>
          <p:cNvSpPr txBox="1"/>
          <p:nvPr/>
        </p:nvSpPr>
        <p:spPr>
          <a:xfrm>
            <a:off x="3835475" y="3087875"/>
            <a:ext cx="1875000" cy="468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n" sz="1600" dirty="0">
                <a:solidFill>
                  <a:srgbClr val="3A7C64"/>
                </a:solidFill>
                <a:latin typeface="Raleway Light"/>
                <a:ea typeface="Raleway Light"/>
                <a:cs typeface="Raleway Light"/>
                <a:sym typeface="Raleway Light"/>
              </a:rPr>
              <a:t>User Interface	 		</a:t>
            </a:r>
            <a:endParaRPr sz="1600" b="1" u="sng" dirty="0">
              <a:solidFill>
                <a:srgbClr val="3A7C64"/>
              </a:solidFill>
              <a:latin typeface="Raleway"/>
              <a:ea typeface="Raleway"/>
              <a:cs typeface="Raleway"/>
              <a:sym typeface="Raleway"/>
            </a:endParaRPr>
          </a:p>
        </p:txBody>
      </p:sp>
      <p:sp>
        <p:nvSpPr>
          <p:cNvPr id="138" name="Google Shape;138;p25"/>
          <p:cNvSpPr txBox="1"/>
          <p:nvPr/>
        </p:nvSpPr>
        <p:spPr>
          <a:xfrm>
            <a:off x="3495468" y="3427362"/>
            <a:ext cx="2181900" cy="547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600"/>
              </a:spcBef>
              <a:spcAft>
                <a:spcPts val="0"/>
              </a:spcAft>
              <a:buClr>
                <a:schemeClr val="dk1"/>
              </a:buClr>
              <a:buSzPts val="1100"/>
              <a:buFont typeface="Arial"/>
              <a:buNone/>
            </a:pPr>
            <a:r>
              <a:rPr lang="en" sz="1600" dirty="0">
                <a:solidFill>
                  <a:srgbClr val="3A7C64"/>
                </a:solidFill>
                <a:latin typeface="Raleway Light"/>
                <a:ea typeface="Raleway Light"/>
                <a:cs typeface="Raleway Light"/>
                <a:sym typeface="Raleway Light"/>
              </a:rPr>
              <a:t>Implementation + Future Plans</a:t>
            </a:r>
            <a:endParaRPr sz="2000" b="1" u="sng" dirty="0"/>
          </a:p>
        </p:txBody>
      </p:sp>
      <p:pic>
        <p:nvPicPr>
          <p:cNvPr id="142" name="Google Shape;142;p25" descr="Image may contain: 3 people, people smiling, people standing, closeup and outdoor"/>
          <p:cNvPicPr preferRelativeResize="0"/>
          <p:nvPr/>
        </p:nvPicPr>
        <p:blipFill rotWithShape="1">
          <a:blip r:embed="rId11">
            <a:alphaModFix/>
          </a:blip>
          <a:srcRect l="35441" t="14521" r="2315" b="14500"/>
          <a:stretch/>
        </p:blipFill>
        <p:spPr>
          <a:xfrm>
            <a:off x="1685850" y="1784050"/>
            <a:ext cx="1064975" cy="1682700"/>
          </a:xfrm>
          <a:prstGeom prst="rect">
            <a:avLst/>
          </a:prstGeom>
          <a:noFill/>
          <a:ln>
            <a:noFill/>
          </a:ln>
        </p:spPr>
      </p:pic>
    </p:spTree>
    <p:extLst>
      <p:ext uri="{BB962C8B-B14F-4D97-AF65-F5344CB8AC3E}">
        <p14:creationId xmlns:p14="http://schemas.microsoft.com/office/powerpoint/2010/main" val="5350689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5"/>
          <p:cNvSpPr txBox="1">
            <a:spLocks noGrp="1"/>
          </p:cNvSpPr>
          <p:nvPr>
            <p:ph type="title"/>
          </p:nvPr>
        </p:nvSpPr>
        <p:spPr>
          <a:xfrm>
            <a:off x="629825" y="337600"/>
            <a:ext cx="2342100" cy="85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rgbClr val="4DB28B"/>
                </a:solidFill>
              </a:rPr>
              <a:t>Outline</a:t>
            </a:r>
            <a:endParaRPr sz="3600">
              <a:solidFill>
                <a:srgbClr val="4DB28B"/>
              </a:solidFill>
            </a:endParaRPr>
          </a:p>
        </p:txBody>
      </p:sp>
      <p:grpSp>
        <p:nvGrpSpPr>
          <p:cNvPr id="123" name="Google Shape;123;p25"/>
          <p:cNvGrpSpPr/>
          <p:nvPr/>
        </p:nvGrpSpPr>
        <p:grpSpPr>
          <a:xfrm>
            <a:off x="629825" y="1784050"/>
            <a:ext cx="2121000" cy="1682700"/>
            <a:chOff x="504075" y="1752325"/>
            <a:chExt cx="2121000" cy="1682700"/>
          </a:xfrm>
        </p:grpSpPr>
        <p:pic>
          <p:nvPicPr>
            <p:cNvPr id="124" name="Google Shape;124;p25"/>
            <p:cNvPicPr preferRelativeResize="0"/>
            <p:nvPr/>
          </p:nvPicPr>
          <p:blipFill rotWithShape="1">
            <a:blip r:embed="rId3">
              <a:alphaModFix/>
            </a:blip>
            <a:srcRect l="48986" t="26597" r="8625" b="22960"/>
            <a:stretch/>
          </p:blipFill>
          <p:spPr>
            <a:xfrm>
              <a:off x="504075" y="1752325"/>
              <a:ext cx="1060500" cy="1682700"/>
            </a:xfrm>
            <a:prstGeom prst="rect">
              <a:avLst/>
            </a:prstGeom>
            <a:noFill/>
            <a:ln w="28575" cap="flat" cmpd="sng">
              <a:solidFill>
                <a:srgbClr val="4DB28B"/>
              </a:solidFill>
              <a:prstDash val="solid"/>
              <a:round/>
              <a:headEnd type="none" w="sm" len="sm"/>
              <a:tailEnd type="none" w="sm" len="sm"/>
            </a:ln>
          </p:spPr>
        </p:pic>
        <p:pic>
          <p:nvPicPr>
            <p:cNvPr id="125" name="Google Shape;125;p25"/>
            <p:cNvPicPr preferRelativeResize="0"/>
            <p:nvPr/>
          </p:nvPicPr>
          <p:blipFill rotWithShape="1">
            <a:blip r:embed="rId4">
              <a:alphaModFix/>
            </a:blip>
            <a:srcRect l="46585" t="24181" r="10435" b="24672"/>
            <a:stretch/>
          </p:blipFill>
          <p:spPr>
            <a:xfrm>
              <a:off x="1564575" y="1752325"/>
              <a:ext cx="1060500" cy="1682700"/>
            </a:xfrm>
            <a:prstGeom prst="rect">
              <a:avLst/>
            </a:prstGeom>
            <a:noFill/>
            <a:ln w="28575" cap="flat" cmpd="sng">
              <a:solidFill>
                <a:srgbClr val="4DB28B"/>
              </a:solidFill>
              <a:prstDash val="solid"/>
              <a:round/>
              <a:headEnd type="none" w="sm" len="sm"/>
              <a:tailEnd type="none" w="sm" len="sm"/>
            </a:ln>
          </p:spPr>
        </p:pic>
      </p:grpSp>
      <p:sp>
        <p:nvSpPr>
          <p:cNvPr id="126" name="Google Shape;126;p25"/>
          <p:cNvSpPr txBox="1"/>
          <p:nvPr/>
        </p:nvSpPr>
        <p:spPr>
          <a:xfrm>
            <a:off x="458225" y="1215775"/>
            <a:ext cx="2464200" cy="547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600"/>
              </a:spcBef>
              <a:spcAft>
                <a:spcPts val="0"/>
              </a:spcAft>
              <a:buNone/>
            </a:pPr>
            <a:r>
              <a:rPr lang="en" sz="2000" b="1" dirty="0">
                <a:solidFill>
                  <a:srgbClr val="3A7C64"/>
                </a:solidFill>
                <a:latin typeface="Raleway"/>
                <a:ea typeface="Raleway"/>
                <a:cs typeface="Raleway"/>
                <a:sym typeface="Raleway"/>
              </a:rPr>
              <a:t>Finding a Problem</a:t>
            </a:r>
            <a:endParaRPr sz="2000" b="1" dirty="0"/>
          </a:p>
        </p:txBody>
      </p:sp>
      <p:sp>
        <p:nvSpPr>
          <p:cNvPr id="127" name="Google Shape;127;p25"/>
          <p:cNvSpPr txBox="1"/>
          <p:nvPr/>
        </p:nvSpPr>
        <p:spPr>
          <a:xfrm>
            <a:off x="4662013" y="204400"/>
            <a:ext cx="2342100" cy="547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600"/>
              </a:spcBef>
              <a:spcAft>
                <a:spcPts val="0"/>
              </a:spcAft>
              <a:buNone/>
            </a:pPr>
            <a:r>
              <a:rPr lang="en" sz="2000" b="1" dirty="0">
                <a:solidFill>
                  <a:srgbClr val="3A7C64"/>
                </a:solidFill>
                <a:latin typeface="Raleway"/>
                <a:ea typeface="Raleway"/>
                <a:cs typeface="Raleway"/>
                <a:sym typeface="Raleway"/>
              </a:rPr>
              <a:t>Our Solution</a:t>
            </a:r>
            <a:endParaRPr sz="2000" b="1" dirty="0"/>
          </a:p>
        </p:txBody>
      </p:sp>
      <p:sp>
        <p:nvSpPr>
          <p:cNvPr id="128" name="Google Shape;128;p25"/>
          <p:cNvSpPr txBox="1"/>
          <p:nvPr/>
        </p:nvSpPr>
        <p:spPr>
          <a:xfrm>
            <a:off x="3511500" y="668275"/>
            <a:ext cx="2121000" cy="547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600"/>
              </a:spcBef>
              <a:spcAft>
                <a:spcPts val="0"/>
              </a:spcAft>
              <a:buNone/>
            </a:pPr>
            <a:r>
              <a:rPr lang="en" sz="1600">
                <a:solidFill>
                  <a:srgbClr val="3A7C64"/>
                </a:solidFill>
                <a:latin typeface="Raleway Light"/>
                <a:ea typeface="Raleway Light"/>
                <a:cs typeface="Raleway Light"/>
                <a:sym typeface="Raleway Light"/>
              </a:rPr>
              <a:t>Prototype Video</a:t>
            </a:r>
            <a:endParaRPr sz="1600"/>
          </a:p>
        </p:txBody>
      </p:sp>
      <p:pic>
        <p:nvPicPr>
          <p:cNvPr id="129" name="Google Shape;129;p25"/>
          <p:cNvPicPr preferRelativeResize="0"/>
          <p:nvPr/>
        </p:nvPicPr>
        <p:blipFill rotWithShape="1">
          <a:blip r:embed="rId5">
            <a:alphaModFix/>
          </a:blip>
          <a:srcRect l="31712" t="19438" r="32531" b="20472"/>
          <a:stretch/>
        </p:blipFill>
        <p:spPr>
          <a:xfrm>
            <a:off x="3835470" y="1260238"/>
            <a:ext cx="1501897" cy="1682700"/>
          </a:xfrm>
          <a:prstGeom prst="rect">
            <a:avLst/>
          </a:prstGeom>
          <a:noFill/>
          <a:ln w="28575" cap="flat" cmpd="sng">
            <a:solidFill>
              <a:srgbClr val="4DB28B"/>
            </a:solidFill>
            <a:prstDash val="solid"/>
            <a:round/>
            <a:headEnd type="none" w="sm" len="sm"/>
            <a:tailEnd type="none" w="sm" len="sm"/>
          </a:ln>
        </p:spPr>
      </p:pic>
      <p:grpSp>
        <p:nvGrpSpPr>
          <p:cNvPr id="130" name="Google Shape;130;p25"/>
          <p:cNvGrpSpPr/>
          <p:nvPr/>
        </p:nvGrpSpPr>
        <p:grpSpPr>
          <a:xfrm>
            <a:off x="6116450" y="1099064"/>
            <a:ext cx="2232251" cy="1867825"/>
            <a:chOff x="6116450" y="1099064"/>
            <a:chExt cx="2232251" cy="1867825"/>
          </a:xfrm>
        </p:grpSpPr>
        <p:pic>
          <p:nvPicPr>
            <p:cNvPr id="131" name="Google Shape;131;p25"/>
            <p:cNvPicPr preferRelativeResize="0"/>
            <p:nvPr/>
          </p:nvPicPr>
          <p:blipFill>
            <a:blip r:embed="rId6">
              <a:alphaModFix/>
            </a:blip>
            <a:stretch>
              <a:fillRect/>
            </a:stretch>
          </p:blipFill>
          <p:spPr>
            <a:xfrm>
              <a:off x="6116450" y="1380506"/>
              <a:ext cx="863662" cy="1442159"/>
            </a:xfrm>
            <a:prstGeom prst="rect">
              <a:avLst/>
            </a:prstGeom>
            <a:noFill/>
            <a:ln>
              <a:noFill/>
            </a:ln>
          </p:spPr>
        </p:pic>
        <p:pic>
          <p:nvPicPr>
            <p:cNvPr id="132" name="Google Shape;132;p25"/>
            <p:cNvPicPr preferRelativeResize="0"/>
            <p:nvPr/>
          </p:nvPicPr>
          <p:blipFill>
            <a:blip r:embed="rId7">
              <a:alphaModFix/>
            </a:blip>
            <a:stretch>
              <a:fillRect/>
            </a:stretch>
          </p:blipFill>
          <p:spPr>
            <a:xfrm>
              <a:off x="6250417" y="1251248"/>
              <a:ext cx="950387" cy="1715640"/>
            </a:xfrm>
            <a:prstGeom prst="rect">
              <a:avLst/>
            </a:prstGeom>
            <a:noFill/>
            <a:ln>
              <a:noFill/>
            </a:ln>
          </p:spPr>
        </p:pic>
        <p:pic>
          <p:nvPicPr>
            <p:cNvPr id="133" name="Google Shape;133;p25"/>
            <p:cNvPicPr preferRelativeResize="0"/>
            <p:nvPr/>
          </p:nvPicPr>
          <p:blipFill>
            <a:blip r:embed="rId8">
              <a:alphaModFix/>
            </a:blip>
            <a:stretch>
              <a:fillRect/>
            </a:stretch>
          </p:blipFill>
          <p:spPr>
            <a:xfrm>
              <a:off x="6609738" y="1117184"/>
              <a:ext cx="950379" cy="1806997"/>
            </a:xfrm>
            <a:prstGeom prst="rect">
              <a:avLst/>
            </a:prstGeom>
            <a:noFill/>
            <a:ln>
              <a:noFill/>
            </a:ln>
          </p:spPr>
        </p:pic>
        <p:pic>
          <p:nvPicPr>
            <p:cNvPr id="134" name="Google Shape;134;p25"/>
            <p:cNvPicPr preferRelativeResize="0"/>
            <p:nvPr/>
          </p:nvPicPr>
          <p:blipFill>
            <a:blip r:embed="rId9">
              <a:alphaModFix/>
            </a:blip>
            <a:stretch>
              <a:fillRect/>
            </a:stretch>
          </p:blipFill>
          <p:spPr>
            <a:xfrm>
              <a:off x="7004121" y="1099064"/>
              <a:ext cx="950379" cy="1806983"/>
            </a:xfrm>
            <a:prstGeom prst="rect">
              <a:avLst/>
            </a:prstGeom>
            <a:noFill/>
            <a:ln>
              <a:noFill/>
            </a:ln>
          </p:spPr>
        </p:pic>
        <p:pic>
          <p:nvPicPr>
            <p:cNvPr id="135" name="Google Shape;135;p25"/>
            <p:cNvPicPr preferRelativeResize="0"/>
            <p:nvPr/>
          </p:nvPicPr>
          <p:blipFill rotWithShape="1">
            <a:blip r:embed="rId10">
              <a:alphaModFix/>
            </a:blip>
            <a:srcRect r="5051"/>
            <a:stretch/>
          </p:blipFill>
          <p:spPr>
            <a:xfrm>
              <a:off x="7398314" y="1099070"/>
              <a:ext cx="950387" cy="1806983"/>
            </a:xfrm>
            <a:prstGeom prst="rect">
              <a:avLst/>
            </a:prstGeom>
            <a:noFill/>
            <a:ln>
              <a:noFill/>
            </a:ln>
          </p:spPr>
        </p:pic>
      </p:grpSp>
      <p:sp>
        <p:nvSpPr>
          <p:cNvPr id="136" name="Google Shape;136;p25"/>
          <p:cNvSpPr txBox="1"/>
          <p:nvPr/>
        </p:nvSpPr>
        <p:spPr>
          <a:xfrm>
            <a:off x="6172075" y="668273"/>
            <a:ext cx="2121000" cy="468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600"/>
              </a:spcBef>
              <a:spcAft>
                <a:spcPts val="0"/>
              </a:spcAft>
              <a:buClr>
                <a:schemeClr val="dk1"/>
              </a:buClr>
              <a:buSzPts val="1100"/>
              <a:buFont typeface="Arial"/>
              <a:buNone/>
            </a:pPr>
            <a:r>
              <a:rPr lang="en" sz="1600">
                <a:solidFill>
                  <a:srgbClr val="3A7C64"/>
                </a:solidFill>
                <a:latin typeface="Raleway Light"/>
                <a:ea typeface="Raleway Light"/>
                <a:cs typeface="Raleway Light"/>
                <a:sym typeface="Raleway Light"/>
              </a:rPr>
              <a:t>Design Evolution</a:t>
            </a:r>
            <a:endParaRPr sz="1600"/>
          </a:p>
        </p:txBody>
      </p:sp>
      <p:sp>
        <p:nvSpPr>
          <p:cNvPr id="137" name="Google Shape;137;p25"/>
          <p:cNvSpPr txBox="1"/>
          <p:nvPr/>
        </p:nvSpPr>
        <p:spPr>
          <a:xfrm>
            <a:off x="3835475" y="3087875"/>
            <a:ext cx="1875000" cy="468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n" sz="1600" dirty="0">
                <a:solidFill>
                  <a:srgbClr val="3A7C64"/>
                </a:solidFill>
                <a:latin typeface="Raleway Light"/>
                <a:ea typeface="Raleway Light"/>
                <a:cs typeface="Raleway Light"/>
                <a:sym typeface="Raleway Light"/>
              </a:rPr>
              <a:t>User Interface	 		</a:t>
            </a:r>
            <a:endParaRPr sz="1600" b="1" u="sng" dirty="0">
              <a:solidFill>
                <a:srgbClr val="3A7C64"/>
              </a:solidFill>
              <a:latin typeface="Raleway"/>
              <a:ea typeface="Raleway"/>
              <a:cs typeface="Raleway"/>
              <a:sym typeface="Raleway"/>
            </a:endParaRPr>
          </a:p>
        </p:txBody>
      </p:sp>
      <p:sp>
        <p:nvSpPr>
          <p:cNvPr id="138" name="Google Shape;138;p25"/>
          <p:cNvSpPr txBox="1"/>
          <p:nvPr/>
        </p:nvSpPr>
        <p:spPr>
          <a:xfrm>
            <a:off x="3495468" y="3427362"/>
            <a:ext cx="2181900" cy="547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600"/>
              </a:spcBef>
              <a:spcAft>
                <a:spcPts val="0"/>
              </a:spcAft>
              <a:buClr>
                <a:schemeClr val="dk1"/>
              </a:buClr>
              <a:buSzPts val="1100"/>
              <a:buFont typeface="Arial"/>
              <a:buNone/>
            </a:pPr>
            <a:r>
              <a:rPr lang="en" sz="1600" dirty="0">
                <a:solidFill>
                  <a:srgbClr val="3A7C64"/>
                </a:solidFill>
                <a:latin typeface="Raleway Light"/>
                <a:ea typeface="Raleway Light"/>
                <a:cs typeface="Raleway Light"/>
                <a:sym typeface="Raleway Light"/>
              </a:rPr>
              <a:t>Implementation + Future Plans</a:t>
            </a:r>
            <a:endParaRPr sz="2000" b="1" u="sng" dirty="0"/>
          </a:p>
        </p:txBody>
      </p:sp>
      <p:pic>
        <p:nvPicPr>
          <p:cNvPr id="142" name="Google Shape;142;p25" descr="Image may contain: 3 people, people smiling, people standing, closeup and outdoor"/>
          <p:cNvPicPr preferRelativeResize="0"/>
          <p:nvPr/>
        </p:nvPicPr>
        <p:blipFill rotWithShape="1">
          <a:blip r:embed="rId11">
            <a:alphaModFix/>
          </a:blip>
          <a:srcRect l="35441" t="14521" r="2315" b="14500"/>
          <a:stretch/>
        </p:blipFill>
        <p:spPr>
          <a:xfrm>
            <a:off x="1685850" y="1784050"/>
            <a:ext cx="1064975" cy="1682700"/>
          </a:xfrm>
          <a:prstGeom prst="rect">
            <a:avLst/>
          </a:prstGeom>
          <a:noFill/>
          <a:ln>
            <a:noFill/>
          </a:ln>
        </p:spPr>
      </p:pic>
      <p:sp>
        <p:nvSpPr>
          <p:cNvPr id="20" name="Google Shape;143;p25">
            <a:extLst>
              <a:ext uri="{FF2B5EF4-FFF2-40B4-BE49-F238E27FC236}">
                <a16:creationId xmlns:a16="http://schemas.microsoft.com/office/drawing/2014/main" id="{7F32C270-C49D-0440-B118-C8921340B073}"/>
              </a:ext>
            </a:extLst>
          </p:cNvPr>
          <p:cNvSpPr txBox="1"/>
          <p:nvPr/>
        </p:nvSpPr>
        <p:spPr>
          <a:xfrm>
            <a:off x="6414613" y="2947600"/>
            <a:ext cx="2342100" cy="547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600"/>
              </a:spcBef>
              <a:spcAft>
                <a:spcPts val="0"/>
              </a:spcAft>
              <a:buNone/>
            </a:pPr>
            <a:r>
              <a:rPr lang="en" sz="2000" b="1" dirty="0">
                <a:solidFill>
                  <a:srgbClr val="3A7C64"/>
                </a:solidFill>
                <a:latin typeface="Raleway"/>
                <a:ea typeface="Raleway"/>
                <a:cs typeface="Raleway"/>
                <a:sym typeface="Raleway"/>
              </a:rPr>
              <a:t>Conclusion</a:t>
            </a:r>
            <a:endParaRPr sz="2000" b="1" dirty="0"/>
          </a:p>
        </p:txBody>
      </p:sp>
      <p:pic>
        <p:nvPicPr>
          <p:cNvPr id="21" name="Google Shape;139;p25">
            <a:extLst>
              <a:ext uri="{FF2B5EF4-FFF2-40B4-BE49-F238E27FC236}">
                <a16:creationId xmlns:a16="http://schemas.microsoft.com/office/drawing/2014/main" id="{9F9EC7EE-8BFF-6C42-90B7-906546B48BD1}"/>
              </a:ext>
            </a:extLst>
          </p:cNvPr>
          <p:cNvPicPr preferRelativeResize="0"/>
          <p:nvPr/>
        </p:nvPicPr>
        <p:blipFill rotWithShape="1">
          <a:blip r:embed="rId12">
            <a:alphaModFix/>
          </a:blip>
          <a:srcRect l="19003" r="20147"/>
          <a:stretch/>
        </p:blipFill>
        <p:spPr>
          <a:xfrm>
            <a:off x="6903525" y="3503975"/>
            <a:ext cx="1333950" cy="1160600"/>
          </a:xfrm>
          <a:prstGeom prst="rect">
            <a:avLst/>
          </a:prstGeom>
          <a:noFill/>
          <a:ln w="28575" cap="flat" cmpd="sng">
            <a:solidFill>
              <a:srgbClr val="4DB28B"/>
            </a:solidFill>
            <a:prstDash val="solid"/>
            <a:round/>
            <a:headEnd type="none" w="sm" len="sm"/>
            <a:tailEnd type="none" w="sm" len="sm"/>
          </a:ln>
        </p:spPr>
      </p:pic>
    </p:spTree>
    <p:extLst>
      <p:ext uri="{BB962C8B-B14F-4D97-AF65-F5344CB8AC3E}">
        <p14:creationId xmlns:p14="http://schemas.microsoft.com/office/powerpoint/2010/main" val="4183289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6"/>
          <p:cNvSpPr txBox="1">
            <a:spLocks noGrp="1"/>
          </p:cNvSpPr>
          <p:nvPr>
            <p:ph type="ctrTitle"/>
          </p:nvPr>
        </p:nvSpPr>
        <p:spPr>
          <a:xfrm>
            <a:off x="533400" y="3412150"/>
            <a:ext cx="82221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300">
                <a:solidFill>
                  <a:srgbClr val="FFFFFF"/>
                </a:solidFill>
              </a:rPr>
              <a:t>Problem</a:t>
            </a:r>
            <a:endParaRPr sz="4300">
              <a:solidFill>
                <a:srgbClr val="FFFFFF"/>
              </a:solidFill>
            </a:endParaRPr>
          </a:p>
        </p:txBody>
      </p:sp>
      <p:pic>
        <p:nvPicPr>
          <p:cNvPr id="150" name="Google Shape;150;p26"/>
          <p:cNvPicPr preferRelativeResize="0"/>
          <p:nvPr/>
        </p:nvPicPr>
        <p:blipFill rotWithShape="1">
          <a:blip r:embed="rId3">
            <a:alphaModFix/>
          </a:blip>
          <a:srcRect l="11691" t="31740" r="62070" b="37895"/>
          <a:stretch/>
        </p:blipFill>
        <p:spPr>
          <a:xfrm>
            <a:off x="7839800" y="298900"/>
            <a:ext cx="943728" cy="109212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7"/>
          <p:cNvSpPr txBox="1">
            <a:spLocks noGrp="1"/>
          </p:cNvSpPr>
          <p:nvPr>
            <p:ph type="title"/>
          </p:nvPr>
        </p:nvSpPr>
        <p:spPr>
          <a:xfrm>
            <a:off x="7600" y="-98825"/>
            <a:ext cx="6866100" cy="85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a:solidFill>
                  <a:srgbClr val="4DB28B"/>
                </a:solidFill>
              </a:rPr>
              <a:t>Needfinding</a:t>
            </a:r>
            <a:endParaRPr sz="2500">
              <a:solidFill>
                <a:srgbClr val="4DB28B"/>
              </a:solidFill>
            </a:endParaRPr>
          </a:p>
        </p:txBody>
      </p:sp>
      <p:pic>
        <p:nvPicPr>
          <p:cNvPr id="156" name="Google Shape;156;p27"/>
          <p:cNvPicPr preferRelativeResize="0"/>
          <p:nvPr/>
        </p:nvPicPr>
        <p:blipFill rotWithShape="1">
          <a:blip r:embed="rId3">
            <a:alphaModFix/>
          </a:blip>
          <a:srcRect l="48986" t="26597" r="8625" b="22960"/>
          <a:stretch/>
        </p:blipFill>
        <p:spPr>
          <a:xfrm>
            <a:off x="504075" y="990325"/>
            <a:ext cx="1060500" cy="1682700"/>
          </a:xfrm>
          <a:prstGeom prst="rect">
            <a:avLst/>
          </a:prstGeom>
          <a:noFill/>
          <a:ln>
            <a:noFill/>
          </a:ln>
        </p:spPr>
      </p:pic>
      <p:pic>
        <p:nvPicPr>
          <p:cNvPr id="157" name="Google Shape;157;p27"/>
          <p:cNvPicPr preferRelativeResize="0"/>
          <p:nvPr/>
        </p:nvPicPr>
        <p:blipFill rotWithShape="1">
          <a:blip r:embed="rId4">
            <a:alphaModFix/>
          </a:blip>
          <a:srcRect l="46585" t="24181" r="10435" b="24672"/>
          <a:stretch/>
        </p:blipFill>
        <p:spPr>
          <a:xfrm>
            <a:off x="504075" y="2950113"/>
            <a:ext cx="1060500" cy="1682700"/>
          </a:xfrm>
          <a:prstGeom prst="rect">
            <a:avLst/>
          </a:prstGeom>
          <a:noFill/>
          <a:ln>
            <a:noFill/>
          </a:ln>
        </p:spPr>
      </p:pic>
      <p:pic>
        <p:nvPicPr>
          <p:cNvPr id="158" name="Google Shape;158;p27"/>
          <p:cNvPicPr preferRelativeResize="0"/>
          <p:nvPr/>
        </p:nvPicPr>
        <p:blipFill rotWithShape="1">
          <a:blip r:embed="rId5">
            <a:alphaModFix/>
          </a:blip>
          <a:srcRect l="26205" t="13800" r="41111" b="45189"/>
          <a:stretch/>
        </p:blipFill>
        <p:spPr>
          <a:xfrm>
            <a:off x="7579425" y="990325"/>
            <a:ext cx="1005759" cy="1682701"/>
          </a:xfrm>
          <a:prstGeom prst="rect">
            <a:avLst/>
          </a:prstGeom>
          <a:noFill/>
          <a:ln>
            <a:noFill/>
          </a:ln>
        </p:spPr>
      </p:pic>
      <p:pic>
        <p:nvPicPr>
          <p:cNvPr id="159" name="Google Shape;159;p27" title="TellUsProblemBeta.mp4">
            <a:hlinkClick r:id="rId6"/>
          </p:cNvPr>
          <p:cNvPicPr preferRelativeResize="0"/>
          <p:nvPr/>
        </p:nvPicPr>
        <p:blipFill>
          <a:blip r:embed="rId7">
            <a:alphaModFix/>
          </a:blip>
          <a:stretch>
            <a:fillRect/>
          </a:stretch>
        </p:blipFill>
        <p:spPr>
          <a:xfrm>
            <a:off x="1668763" y="406950"/>
            <a:ext cx="5772800" cy="4329600"/>
          </a:xfrm>
          <a:prstGeom prst="rect">
            <a:avLst/>
          </a:prstGeom>
          <a:noFill/>
          <a:ln>
            <a:noFill/>
          </a:ln>
        </p:spPr>
      </p:pic>
      <p:sp>
        <p:nvSpPr>
          <p:cNvPr id="160" name="Google Shape;160;p27"/>
          <p:cNvSpPr txBox="1"/>
          <p:nvPr/>
        </p:nvSpPr>
        <p:spPr>
          <a:xfrm>
            <a:off x="376725" y="499575"/>
            <a:ext cx="2121000" cy="547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600"/>
              </a:spcBef>
              <a:spcAft>
                <a:spcPts val="0"/>
              </a:spcAft>
              <a:buClr>
                <a:schemeClr val="dk1"/>
              </a:buClr>
              <a:buSzPts val="1100"/>
              <a:buFont typeface="Arial"/>
              <a:buNone/>
            </a:pPr>
            <a:r>
              <a:rPr lang="en" sz="1800">
                <a:solidFill>
                  <a:srgbClr val="3A7C64"/>
                </a:solidFill>
                <a:latin typeface="Raleway Light"/>
                <a:ea typeface="Raleway Light"/>
                <a:cs typeface="Raleway Light"/>
                <a:sym typeface="Raleway Light"/>
              </a:rPr>
              <a:t>Educators</a:t>
            </a:r>
            <a:endParaRPr sz="1800"/>
          </a:p>
        </p:txBody>
      </p:sp>
      <p:sp>
        <p:nvSpPr>
          <p:cNvPr id="161" name="Google Shape;161;p27"/>
          <p:cNvSpPr txBox="1"/>
          <p:nvPr/>
        </p:nvSpPr>
        <p:spPr>
          <a:xfrm>
            <a:off x="7463325" y="499575"/>
            <a:ext cx="1370700" cy="547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600"/>
              </a:spcBef>
              <a:spcAft>
                <a:spcPts val="0"/>
              </a:spcAft>
              <a:buClr>
                <a:schemeClr val="dk1"/>
              </a:buClr>
              <a:buSzPts val="1100"/>
              <a:buFont typeface="Arial"/>
              <a:buNone/>
            </a:pPr>
            <a:r>
              <a:rPr lang="en" sz="1800">
                <a:solidFill>
                  <a:srgbClr val="3A7C64"/>
                </a:solidFill>
                <a:latin typeface="Raleway Light"/>
                <a:ea typeface="Raleway Light"/>
                <a:cs typeface="Raleway Light"/>
                <a:sym typeface="Raleway Light"/>
              </a:rPr>
              <a:t>Students</a:t>
            </a:r>
            <a:endParaRPr sz="1800"/>
          </a:p>
        </p:txBody>
      </p:sp>
      <p:pic>
        <p:nvPicPr>
          <p:cNvPr id="162" name="Google Shape;162;p27" descr="Image may contain: 3 people, people smiling, people standing, closeup and outdoor"/>
          <p:cNvPicPr preferRelativeResize="0"/>
          <p:nvPr/>
        </p:nvPicPr>
        <p:blipFill rotWithShape="1">
          <a:blip r:embed="rId8">
            <a:alphaModFix/>
          </a:blip>
          <a:srcRect l="35441" t="14521" r="2315" b="14500"/>
          <a:stretch/>
        </p:blipFill>
        <p:spPr>
          <a:xfrm>
            <a:off x="7601775" y="2971525"/>
            <a:ext cx="1005750" cy="1639875"/>
          </a:xfrm>
          <a:prstGeom prst="rect">
            <a:avLst/>
          </a:prstGeom>
          <a:noFill/>
          <a:ln>
            <a:noFill/>
          </a:ln>
        </p:spPr>
      </p:pic>
    </p:spTree>
  </p:cSld>
  <p:clrMapOvr>
    <a:masterClrMapping/>
  </p:clrMapOvr>
</p:sld>
</file>

<file path=ppt/theme/theme1.xml><?xml version="1.0" encoding="utf-8"?>
<a:theme xmlns:a="http://schemas.openxmlformats.org/drawingml/2006/main" name="Olivi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livi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TotalTime>
  <Words>1316</Words>
  <Application>Microsoft Macintosh PowerPoint</Application>
  <PresentationFormat>On-screen Show (16:9)</PresentationFormat>
  <Paragraphs>158</Paragraphs>
  <Slides>33</Slides>
  <Notes>33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33</vt:i4>
      </vt:variant>
    </vt:vector>
  </HeadingPairs>
  <TitlesOfParts>
    <vt:vector size="41" baseType="lpstr">
      <vt:lpstr>Times New Roman</vt:lpstr>
      <vt:lpstr>Avenir</vt:lpstr>
      <vt:lpstr>Arial</vt:lpstr>
      <vt:lpstr>Raleway</vt:lpstr>
      <vt:lpstr>Raleway Light</vt:lpstr>
      <vt:lpstr>Raleway ExtraBold</vt:lpstr>
      <vt:lpstr>Olivia template</vt:lpstr>
      <vt:lpstr>Olivia template</vt:lpstr>
      <vt:lpstr>PowerPoint Presentation</vt:lpstr>
      <vt:lpstr>The Team</vt:lpstr>
      <vt:lpstr>Outline</vt:lpstr>
      <vt:lpstr>Outline</vt:lpstr>
      <vt:lpstr>Outline</vt:lpstr>
      <vt:lpstr>Outline</vt:lpstr>
      <vt:lpstr>Outline</vt:lpstr>
      <vt:lpstr>Problem</vt:lpstr>
      <vt:lpstr>Needfinding</vt:lpstr>
      <vt:lpstr>PowerPoint Presentation</vt:lpstr>
      <vt:lpstr>Existing Solutions</vt:lpstr>
      <vt:lpstr>Solution</vt:lpstr>
      <vt:lpstr>Prototype Video</vt:lpstr>
      <vt:lpstr>Connect and engage with your students</vt:lpstr>
      <vt:lpstr>Design Evolution</vt:lpstr>
      <vt:lpstr>Storyboarding</vt:lpstr>
      <vt:lpstr>Low-Fi Prototype: Student Interface</vt:lpstr>
      <vt:lpstr>Low-Fi Prototype: Teacher Interface</vt:lpstr>
      <vt:lpstr>Medium-Fi Prototype: Student Interface</vt:lpstr>
      <vt:lpstr>Medium-Fi Prototype: Teacher Interface </vt:lpstr>
      <vt:lpstr>Initial Hi-Fi Prototype</vt:lpstr>
      <vt:lpstr>Lab Usability Test</vt:lpstr>
      <vt:lpstr>Final Hi-Fi Prototype</vt:lpstr>
      <vt:lpstr>User Interface</vt:lpstr>
      <vt:lpstr>Submit how you are feeling</vt:lpstr>
      <vt:lpstr>View Results</vt:lpstr>
      <vt:lpstr>Reach out to “downward trending” students </vt:lpstr>
      <vt:lpstr>Implementation</vt:lpstr>
      <vt:lpstr>Tools</vt:lpstr>
      <vt:lpstr>Future Plans</vt:lpstr>
      <vt:lpstr>Conclusion</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Sanura Lela Zhane N'Jaka</cp:lastModifiedBy>
  <cp:revision>9</cp:revision>
  <dcterms:modified xsi:type="dcterms:W3CDTF">2019-03-16T02:07:43Z</dcterms:modified>
</cp:coreProperties>
</file>